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70" r:id="rId11"/>
    <p:sldId id="266" r:id="rId12"/>
    <p:sldId id="267" r:id="rId13"/>
    <p:sldId id="277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78" r:id="rId22"/>
    <p:sldId id="279" r:id="rId23"/>
    <p:sldId id="280" r:id="rId24"/>
    <p:sldId id="282" r:id="rId25"/>
    <p:sldId id="283" r:id="rId26"/>
    <p:sldId id="284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1E8F9-AB23-41D0-AD89-31E045EF134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58417-930D-4F70-839F-5C948D756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1E8F9-AB23-41D0-AD89-31E045EF134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58417-930D-4F70-839F-5C948D756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1E8F9-AB23-41D0-AD89-31E045EF134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58417-930D-4F70-839F-5C948D756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1E8F9-AB23-41D0-AD89-31E045EF134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58417-930D-4F70-839F-5C948D756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1E8F9-AB23-41D0-AD89-31E045EF134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58417-930D-4F70-839F-5C948D756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1E8F9-AB23-41D0-AD89-31E045EF134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58417-930D-4F70-839F-5C948D756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1E8F9-AB23-41D0-AD89-31E045EF134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58417-930D-4F70-839F-5C948D756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1E8F9-AB23-41D0-AD89-31E045EF134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58417-930D-4F70-839F-5C948D756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1E8F9-AB23-41D0-AD89-31E045EF134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58417-930D-4F70-839F-5C948D756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1E8F9-AB23-41D0-AD89-31E045EF134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58417-930D-4F70-839F-5C948D756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1E8F9-AB23-41D0-AD89-31E045EF134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58417-930D-4F70-839F-5C948D7568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881E8F9-AB23-41D0-AD89-31E045EF134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5858417-930D-4F70-839F-5C948D756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vsiknygy.net.ua/neformat/21170/attachment/taras_bulba1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vsiknygy.net.ua/neformat/21170/attachment/2991553_41464c85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vsiknygy.net.ua/neformat/21170/attachment/olympus-digital-camera-85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vsiknygy.net.ua/neformat/21170/attachment/img_0579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vsiknygy.net.ua/neformat/21170/attachment/2744_bis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hyperlink" Target="http://vsiknygy.net.ua/neformat/21170/attachment/1282747496_20090720_027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vsiknygy.net.ua/neformat/21170/attachment/1269376928621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vsiknygy.net.ua/neformat/21170/attachment/2-3-2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vsiknygy.net.ua/neformat/21170/attachment/5204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vsiknygy.net.ua/neformat/21170/attachment/x_b36b3026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vsiknygy.net.ua/neformat/21170/attachment/s640x480-5/" TargetMode="External"/><Relationship Id="rId2" Type="http://schemas.openxmlformats.org/officeDocument/2006/relationships/hyperlink" Target="http://vsiknygy.net.ua/goto/http:/www.munchhausen.ru/mmm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http://vsiknygy.net.ua/neformat/21170/attachment/65023270_6/" TargetMode="Externa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vsiknygy.net.ua/neformat/21170/attachment/22272085_1207642752_dsc_0337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vsiknygy.net.ua/neformat/21170/attachment/gascogne12/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vsiknygy.net.ua/neformat/21170/attachment/jz3zv9p3qn/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3.bp.blogspot.com/-Ksy8qoXTKzY/Vcbt5Vtq84I/AAAAAAAANDk/RABYEIQIvYM/s1600/%D0%BC%D0%B0%D1%82%D1%80%D0%BE%D0%BD%D0%B0+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hyperlink" Target="http://3.bp.blogspot.com/-7jm70k8bEPI/Vcbt5o7U73I/AAAAAAAANDY/Yv316kqsRzg/s1600/%D0%BC%D0%B0%D1%82%D1%80%D0%BE%D0%BD%D0%B0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4.bp.blogspot.com/-hHYKqsX--wA/Vcbt4vU82pI/AAAAAAAANDU/Kb3xdDRDUWs/s1600/%D0%BA%D0%B8%D0%B5%D0%B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hyperlink" Target="http://4.bp.blogspot.com/-l5o1EcBebTQ/Vcbt4VJx0KI/AAAAAAAANDQ/bCTFuGc4wK0/s1600/%D0%B1%D0%B5%D0%BB%D1%8C%D0%B3%D0%B8%D1%8F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2.bp.blogspot.com/-iUK5RsJcbRk/Vcbt4W9I7aI/AAAAAAAANDs/85EKpQRXOZ4/s1600/%D0%B3%D0%B5%D1%80%D0%BC%D0%B0%D0%BD%D0%B8%D1%8F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hyperlink" Target="http://3.bp.blogspot.com/-rWqa5YlQ9gY/Vcbt5KCofFI/AAAAAAAANDc/TyTtDJBVIBs/s1600/%D0%BA%D0%BE%D1%80%D0%B5%D1%8F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4.bp.blogspot.com/-a4_oAY9pcP0/Vcbt33Ks5pI/AAAAAAAANDA/I_pYB3FQWZ8/s1600/%D0%B0%D1%80%D0%BC%D0%B5%D0%BD%D0%B8%D1%8F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hyperlink" Target="http://4.bp.blogspot.com/-Hr3Ah6FlXbE/Vcbt31CL5FI/AAAAAAAANDo/EOuM_-juCrU/s1600/%D0%B0%D1%80%D0%BC%D0%B5%D0%BD%D0%B8%D1%8F+1.j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javascript: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20688"/>
            <a:ext cx="7931224" cy="2736304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</a:rPr>
              <a:t>Архітектурні </a:t>
            </a:r>
            <a:r>
              <a:rPr lang="uk-UA" sz="5400" b="1" dirty="0" err="1" smtClean="0">
                <a:solidFill>
                  <a:srgbClr val="C00000"/>
                </a:solidFill>
              </a:rPr>
              <a:t>пам</a:t>
            </a:r>
            <a:r>
              <a:rPr lang="en-US" sz="5400" b="1" dirty="0" smtClean="0">
                <a:solidFill>
                  <a:srgbClr val="C00000"/>
                </a:solidFill>
              </a:rPr>
              <a:t>’</a:t>
            </a:r>
            <a:r>
              <a:rPr lang="uk-UA" sz="5400" b="1" dirty="0" err="1" smtClean="0">
                <a:solidFill>
                  <a:srgbClr val="C00000"/>
                </a:solidFill>
              </a:rPr>
              <a:t>ятники</a:t>
            </a:r>
            <a:r>
              <a:rPr lang="uk-UA" sz="5400" b="1" dirty="0" smtClean="0">
                <a:solidFill>
                  <a:srgbClr val="C00000"/>
                </a:solidFill>
              </a:rPr>
              <a:t> книзі </a:t>
            </a:r>
            <a:br>
              <a:rPr lang="uk-UA" sz="5400" b="1" dirty="0" smtClean="0">
                <a:solidFill>
                  <a:srgbClr val="C00000"/>
                </a:solidFill>
              </a:rPr>
            </a:br>
            <a:r>
              <a:rPr lang="uk-UA" sz="5400" b="1" dirty="0" smtClean="0">
                <a:solidFill>
                  <a:srgbClr val="C00000"/>
                </a:solidFill>
              </a:rPr>
              <a:t>у світі</a:t>
            </a:r>
            <a:endParaRPr lang="uk-UA" sz="5400" b="1" dirty="0">
              <a:solidFill>
                <a:srgbClr val="C00000"/>
              </a:solidFill>
            </a:endParaRPr>
          </a:p>
        </p:txBody>
      </p:sp>
      <p:pic>
        <p:nvPicPr>
          <p:cNvPr id="47106" name="Picture 2" descr="http://www.asyan.org/potrg/%D0%92%D0%B5%D1%80%D0%B5%D1%81%D0%B5%D0%BD%D1%8C+1+%D0%B2%D0%B5%D1%80%D0%B5%D1%81%D0%BD%D1%8Fg/62398_html_620d57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645024"/>
            <a:ext cx="4104456" cy="28189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6056" y="4005064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Підготувала</a:t>
            </a:r>
          </a:p>
          <a:p>
            <a:r>
              <a:rPr lang="uk-UA" sz="1400" dirty="0" smtClean="0"/>
              <a:t>завідуюча бібліотекою</a:t>
            </a:r>
          </a:p>
          <a:p>
            <a:r>
              <a:rPr lang="uk-UA" sz="1400" dirty="0" smtClean="0"/>
              <a:t>КЗО “СЗШ № 94” </a:t>
            </a:r>
            <a:r>
              <a:rPr lang="uk-UA" sz="1400" dirty="0" smtClean="0"/>
              <a:t>ДМР</a:t>
            </a:r>
          </a:p>
          <a:p>
            <a:r>
              <a:rPr lang="uk-UA" sz="1400" dirty="0" smtClean="0"/>
              <a:t>Барабаш </a:t>
            </a:r>
            <a:r>
              <a:rPr lang="uk-UA" sz="1400" smtClean="0"/>
              <a:t>Людмила Іванівна 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548815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idx="4294967295"/>
          </p:nvPr>
        </p:nvSpPr>
        <p:spPr>
          <a:xfrm>
            <a:off x="646113" y="260350"/>
            <a:ext cx="8030343" cy="216058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Багато вуличних скульптур також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                 присвячені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книзі. </a:t>
            </a:r>
            <a:endParaRPr lang="uk-UA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столиці </a:t>
            </a:r>
            <a:r>
              <a:rPr lang="uk-UA" dirty="0" err="1">
                <a:solidFill>
                  <a:schemeClr val="bg2">
                    <a:lumMod val="50000"/>
                  </a:schemeClr>
                </a:solidFill>
              </a:rPr>
              <a:t>Турції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, у Стамбулі, встановлені лавки у вигляді розгорнутої книги, на яких розміщені </a:t>
            </a:r>
            <a:br>
              <a:rPr lang="uk-UA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віршовані рядки відомих турецьких поетів.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36" y="2204864"/>
            <a:ext cx="7810529" cy="417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763946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c-m-textwithimage-image-12318788632" descr="https://image.jimcdn.com/app/cms/image/transf/none/path/s6cac46417fc79185/image/id18f4a2172f068d6/version/1435585935/imag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6720">
            <a:off x="529149" y="930929"/>
            <a:ext cx="3672408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427984" y="620688"/>
            <a:ext cx="432048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solidFill>
                  <a:srgbClr val="C00000"/>
                </a:solidFill>
              </a:rPr>
              <a:t>Берлін</a:t>
            </a:r>
            <a:r>
              <a:rPr lang="ru-RU" sz="1400" b="1" dirty="0">
                <a:solidFill>
                  <a:srgbClr val="C00000"/>
                </a:solidFill>
              </a:rPr>
              <a:t>, </a:t>
            </a:r>
            <a:r>
              <a:rPr lang="ru-RU" sz="1400" b="1" dirty="0" err="1">
                <a:solidFill>
                  <a:srgbClr val="C00000"/>
                </a:solidFill>
              </a:rPr>
              <a:t>Німеччина</a:t>
            </a:r>
            <a:endParaRPr lang="ru-RU" sz="1400" dirty="0">
              <a:solidFill>
                <a:srgbClr val="C00000"/>
              </a:solidFill>
            </a:endParaRPr>
          </a:p>
          <a:p>
            <a:r>
              <a:rPr lang="ru-RU" sz="1200" dirty="0"/>
              <a:t>В рамках </a:t>
            </a:r>
            <a:r>
              <a:rPr lang="ru-RU" sz="1200" dirty="0" err="1"/>
              <a:t>виставки</a:t>
            </a:r>
            <a:r>
              <a:rPr lang="ru-RU" sz="1200" dirty="0"/>
              <a:t> "</a:t>
            </a:r>
            <a:r>
              <a:rPr lang="ru-RU" sz="1200" dirty="0" err="1"/>
              <a:t>Ласкаво</a:t>
            </a:r>
            <a:r>
              <a:rPr lang="ru-RU" sz="1200" dirty="0"/>
              <a:t> просимо до </a:t>
            </a:r>
            <a:r>
              <a:rPr lang="ru-RU" sz="1200" dirty="0" err="1"/>
              <a:t>Німеччини</a:t>
            </a:r>
            <a:r>
              <a:rPr lang="ru-RU" sz="1200" dirty="0"/>
              <a:t>, </a:t>
            </a:r>
            <a:r>
              <a:rPr lang="ru-RU" sz="1200" dirty="0" err="1"/>
              <a:t>країну</a:t>
            </a:r>
            <a:r>
              <a:rPr lang="ru-RU" sz="1200" dirty="0"/>
              <a:t> </a:t>
            </a:r>
            <a:r>
              <a:rPr lang="ru-RU" sz="1200" dirty="0" err="1"/>
              <a:t>ідей</a:t>
            </a:r>
            <a:r>
              <a:rPr lang="ru-RU" sz="1200" dirty="0"/>
              <a:t>", </a:t>
            </a:r>
            <a:r>
              <a:rPr lang="ru-RU" sz="1200" dirty="0" err="1"/>
              <a:t>присвяченої</a:t>
            </a:r>
            <a:r>
              <a:rPr lang="ru-RU" sz="1200" dirty="0"/>
              <a:t> </a:t>
            </a:r>
            <a:r>
              <a:rPr lang="ru-RU" sz="1200" dirty="0" err="1"/>
              <a:t>Чемпіонату</a:t>
            </a:r>
            <a:r>
              <a:rPr lang="ru-RU" sz="1200" dirty="0"/>
              <a:t> </a:t>
            </a:r>
            <a:r>
              <a:rPr lang="ru-RU" sz="1200" dirty="0" err="1"/>
              <a:t>світу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футболу в </a:t>
            </a:r>
            <a:r>
              <a:rPr lang="ru-RU" sz="1200" dirty="0" err="1"/>
              <a:t>Німеччині</a:t>
            </a:r>
            <a:r>
              <a:rPr lang="ru-RU" sz="1200" dirty="0"/>
              <a:t> </a:t>
            </a:r>
            <a:r>
              <a:rPr lang="ru-RU" sz="1200" dirty="0" err="1"/>
              <a:t>в</a:t>
            </a:r>
            <a:r>
              <a:rPr lang="ru-RU" sz="1200" dirty="0"/>
              <a:t> 2006 </a:t>
            </a:r>
            <a:r>
              <a:rPr lang="ru-RU" sz="1200" dirty="0" err="1"/>
              <a:t>році</a:t>
            </a:r>
            <a:r>
              <a:rPr lang="ru-RU" sz="1200" dirty="0"/>
              <a:t>, в </a:t>
            </a:r>
            <a:r>
              <a:rPr lang="ru-RU" sz="1200" dirty="0" err="1"/>
              <a:t>Берліні</a:t>
            </a:r>
            <a:r>
              <a:rPr lang="ru-RU" sz="1200" dirty="0"/>
              <a:t> на </a:t>
            </a:r>
            <a:r>
              <a:rPr lang="ru-RU" sz="1200" dirty="0" err="1"/>
              <a:t>площі</a:t>
            </a:r>
            <a:r>
              <a:rPr lang="ru-RU" sz="1200" dirty="0"/>
              <a:t> </a:t>
            </a:r>
            <a:r>
              <a:rPr lang="ru-RU" sz="1200" dirty="0" err="1"/>
              <a:t>Бебельплатц</a:t>
            </a:r>
            <a:r>
              <a:rPr lang="ru-RU" sz="1200" dirty="0"/>
              <a:t> у бульвару Унтер </a:t>
            </a:r>
            <a:r>
              <a:rPr lang="ru-RU" sz="1200" dirty="0" err="1"/>
              <a:t>ден</a:t>
            </a:r>
            <a:r>
              <a:rPr lang="ru-RU" sz="1200" dirty="0"/>
              <a:t> </a:t>
            </a:r>
            <a:r>
              <a:rPr lang="ru-RU" sz="1200" dirty="0" err="1"/>
              <a:t>Лінден</a:t>
            </a:r>
            <a:r>
              <a:rPr lang="ru-RU" sz="1200" dirty="0"/>
              <a:t> перед </a:t>
            </a:r>
            <a:r>
              <a:rPr lang="ru-RU" sz="1200" dirty="0" err="1"/>
              <a:t>будівлею</a:t>
            </a:r>
            <a:r>
              <a:rPr lang="ru-RU" sz="1200" dirty="0"/>
              <a:t> </a:t>
            </a:r>
            <a:r>
              <a:rPr lang="ru-RU" sz="1200" dirty="0" err="1"/>
              <a:t>Університету</a:t>
            </a:r>
            <a:r>
              <a:rPr lang="ru-RU" sz="1200" dirty="0"/>
              <a:t> Гумбольдта </a:t>
            </a:r>
            <a:r>
              <a:rPr lang="ru-RU" sz="1200" dirty="0" err="1"/>
              <a:t>був</a:t>
            </a:r>
            <a:r>
              <a:rPr lang="ru-RU" sz="1200" dirty="0"/>
              <a:t> </a:t>
            </a:r>
            <a:r>
              <a:rPr lang="ru-RU" sz="1200" dirty="0" err="1"/>
              <a:t>відкритий</a:t>
            </a:r>
            <a:r>
              <a:rPr lang="ru-RU" sz="1200" dirty="0"/>
              <a:t> </a:t>
            </a:r>
            <a:r>
              <a:rPr lang="ru-RU" sz="1200" dirty="0" err="1"/>
              <a:t>двадцятиметровий</a:t>
            </a:r>
            <a:r>
              <a:rPr lang="ru-RU" sz="1200" dirty="0"/>
              <a:t> </a:t>
            </a:r>
            <a:r>
              <a:rPr lang="ru-RU" sz="1200" dirty="0" err="1"/>
              <a:t>пам'ятник</a:t>
            </a:r>
            <a:r>
              <a:rPr lang="ru-RU" sz="1200" dirty="0"/>
              <a:t> вагою 35 тонн,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складається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17 книг </a:t>
            </a:r>
            <a:r>
              <a:rPr lang="ru-RU" sz="1200" dirty="0" err="1"/>
              <a:t>німецьких</a:t>
            </a:r>
            <a:r>
              <a:rPr lang="ru-RU" sz="1200" dirty="0"/>
              <a:t> </a:t>
            </a:r>
            <a:r>
              <a:rPr lang="ru-RU" sz="1200" dirty="0" err="1"/>
              <a:t>авторів</a:t>
            </a:r>
            <a:r>
              <a:rPr lang="ru-RU" sz="1200" dirty="0"/>
              <a:t>. Скульптура </a:t>
            </a:r>
            <a:r>
              <a:rPr lang="ru-RU" sz="1200" dirty="0" err="1"/>
              <a:t>встановлена</a:t>
            </a:r>
            <a:r>
              <a:rPr lang="ru-RU" sz="1200" dirty="0"/>
              <a:t> ​​в </a:t>
            </a:r>
            <a:r>
              <a:rPr lang="ru-RU" sz="1200" dirty="0" err="1"/>
              <a:t>пам'ять</a:t>
            </a:r>
            <a:r>
              <a:rPr lang="ru-RU" sz="1200" dirty="0"/>
              <a:t> про Иоганне </a:t>
            </a:r>
            <a:r>
              <a:rPr lang="ru-RU" sz="1200" dirty="0" err="1"/>
              <a:t>Гутенберге</a:t>
            </a:r>
            <a:r>
              <a:rPr lang="ru-RU" sz="1200" dirty="0"/>
              <a:t>, </a:t>
            </a:r>
            <a:r>
              <a:rPr lang="ru-RU" sz="1200" dirty="0" err="1"/>
              <a:t>винахідника</a:t>
            </a:r>
            <a:r>
              <a:rPr lang="ru-RU" sz="1200" dirty="0"/>
              <a:t> </a:t>
            </a:r>
            <a:r>
              <a:rPr lang="ru-RU" sz="1200" dirty="0" err="1"/>
              <a:t>сучасного</a:t>
            </a:r>
            <a:r>
              <a:rPr lang="ru-RU" sz="1200" dirty="0"/>
              <a:t> </a:t>
            </a:r>
            <a:r>
              <a:rPr lang="ru-RU" sz="1200" dirty="0" err="1"/>
              <a:t>друкарства</a:t>
            </a:r>
            <a:r>
              <a:rPr lang="ru-RU" sz="1200" dirty="0"/>
              <a:t>. </a:t>
            </a:r>
            <a:r>
              <a:rPr lang="ru-RU" sz="1200" dirty="0" err="1"/>
              <a:t>Написи</a:t>
            </a:r>
            <a:r>
              <a:rPr lang="ru-RU" sz="1200" dirty="0"/>
              <a:t> на книгах </a:t>
            </a:r>
            <a:r>
              <a:rPr lang="ru-RU" sz="1200" dirty="0" err="1"/>
              <a:t>скульптури</a:t>
            </a:r>
            <a:r>
              <a:rPr lang="ru-RU" sz="1200" dirty="0"/>
              <a:t> </a:t>
            </a:r>
            <a:r>
              <a:rPr lang="ru-RU" sz="1200" dirty="0" err="1"/>
              <a:t>означають</a:t>
            </a:r>
            <a:r>
              <a:rPr lang="ru-RU" sz="1200" dirty="0"/>
              <a:t>:</a:t>
            </a:r>
          </a:p>
          <a:p>
            <a:r>
              <a:rPr lang="ru-RU" sz="1200" dirty="0"/>
              <a:t>Гюнтер </a:t>
            </a:r>
            <a:r>
              <a:rPr lang="ru-RU" sz="1200" dirty="0" err="1"/>
              <a:t>Грасс</a:t>
            </a:r>
            <a:r>
              <a:rPr lang="ru-RU" sz="1200" dirty="0"/>
              <a:t> (</a:t>
            </a:r>
            <a:r>
              <a:rPr lang="ru-RU" sz="1200" dirty="0" err="1"/>
              <a:t>Günter</a:t>
            </a:r>
            <a:r>
              <a:rPr lang="ru-RU" sz="1200" dirty="0"/>
              <a:t> </a:t>
            </a:r>
            <a:r>
              <a:rPr lang="ru-RU" sz="1200" dirty="0" err="1"/>
              <a:t>Grass</a:t>
            </a:r>
            <a:r>
              <a:rPr lang="ru-RU" sz="1200" dirty="0"/>
              <a:t>)</a:t>
            </a:r>
          </a:p>
          <a:p>
            <a:r>
              <a:rPr lang="ru-RU" sz="1200" dirty="0" err="1"/>
              <a:t>Ханна</a:t>
            </a:r>
            <a:r>
              <a:rPr lang="ru-RU" sz="1200" dirty="0"/>
              <a:t> </a:t>
            </a:r>
            <a:r>
              <a:rPr lang="ru-RU" sz="1200" dirty="0" err="1"/>
              <a:t>Арендт</a:t>
            </a:r>
            <a:r>
              <a:rPr lang="ru-RU" sz="1200" dirty="0"/>
              <a:t> (</a:t>
            </a:r>
            <a:r>
              <a:rPr lang="ru-RU" sz="1200" dirty="0" err="1"/>
              <a:t>Hannah</a:t>
            </a:r>
            <a:r>
              <a:rPr lang="ru-RU" sz="1200" dirty="0"/>
              <a:t> </a:t>
            </a:r>
            <a:r>
              <a:rPr lang="ru-RU" sz="1200" dirty="0" err="1"/>
              <a:t>Arendt</a:t>
            </a:r>
            <a:r>
              <a:rPr lang="ru-RU" sz="1200" dirty="0"/>
              <a:t>)</a:t>
            </a:r>
          </a:p>
          <a:p>
            <a:r>
              <a:rPr lang="ru-RU" sz="1200" dirty="0" err="1"/>
              <a:t>Генріх</a:t>
            </a:r>
            <a:r>
              <a:rPr lang="ru-RU" sz="1200" dirty="0"/>
              <a:t> Гейне (</a:t>
            </a:r>
            <a:r>
              <a:rPr lang="ru-RU" sz="1200" dirty="0" err="1"/>
              <a:t>Heinrich</a:t>
            </a:r>
            <a:r>
              <a:rPr lang="ru-RU" sz="1200" dirty="0"/>
              <a:t> </a:t>
            </a:r>
            <a:r>
              <a:rPr lang="ru-RU" sz="1200" dirty="0" err="1"/>
              <a:t>Heine</a:t>
            </a:r>
            <a:r>
              <a:rPr lang="ru-RU" sz="1200" dirty="0"/>
              <a:t>)</a:t>
            </a:r>
          </a:p>
          <a:p>
            <a:r>
              <a:rPr lang="ru-RU" sz="1200" dirty="0" err="1"/>
              <a:t>Мартін</a:t>
            </a:r>
            <a:r>
              <a:rPr lang="ru-RU" sz="1200" dirty="0"/>
              <a:t> Лютер (</a:t>
            </a:r>
            <a:r>
              <a:rPr lang="ru-RU" sz="1200" dirty="0" err="1"/>
              <a:t>Martin</a:t>
            </a:r>
            <a:r>
              <a:rPr lang="ru-RU" sz="1200" dirty="0"/>
              <a:t> </a:t>
            </a:r>
            <a:r>
              <a:rPr lang="ru-RU" sz="1200" dirty="0" err="1"/>
              <a:t>Luther</a:t>
            </a:r>
            <a:r>
              <a:rPr lang="ru-RU" sz="1200" dirty="0"/>
              <a:t>)</a:t>
            </a:r>
          </a:p>
          <a:p>
            <a:r>
              <a:rPr lang="ru-RU" sz="1200" dirty="0" err="1"/>
              <a:t>Іммануїл</a:t>
            </a:r>
            <a:r>
              <a:rPr lang="ru-RU" sz="1200" dirty="0"/>
              <a:t> Кант (</a:t>
            </a:r>
            <a:r>
              <a:rPr lang="ru-RU" sz="1200" dirty="0" err="1"/>
              <a:t>Immanuel</a:t>
            </a:r>
            <a:r>
              <a:rPr lang="ru-RU" sz="1200" dirty="0"/>
              <a:t> </a:t>
            </a:r>
            <a:r>
              <a:rPr lang="ru-RU" sz="1200" dirty="0" err="1"/>
              <a:t>Kant</a:t>
            </a:r>
            <a:r>
              <a:rPr lang="ru-RU" sz="1200" dirty="0"/>
              <a:t>)</a:t>
            </a:r>
          </a:p>
          <a:p>
            <a:r>
              <a:rPr lang="ru-RU" sz="1200" dirty="0"/>
              <a:t>Анна </a:t>
            </a:r>
            <a:r>
              <a:rPr lang="ru-RU" sz="1200" dirty="0" err="1"/>
              <a:t>Зегерс</a:t>
            </a:r>
            <a:r>
              <a:rPr lang="ru-RU" sz="1200" dirty="0"/>
              <a:t> (</a:t>
            </a:r>
            <a:r>
              <a:rPr lang="ru-RU" sz="1200" dirty="0" err="1"/>
              <a:t>Anna</a:t>
            </a:r>
            <a:r>
              <a:rPr lang="ru-RU" sz="1200" dirty="0"/>
              <a:t> </a:t>
            </a:r>
            <a:r>
              <a:rPr lang="ru-RU" sz="1200" dirty="0" err="1"/>
              <a:t>Seghers</a:t>
            </a:r>
            <a:r>
              <a:rPr lang="ru-RU" sz="1200" dirty="0"/>
              <a:t>)</a:t>
            </a:r>
          </a:p>
          <a:p>
            <a:r>
              <a:rPr lang="ru-RU" sz="1200" dirty="0"/>
              <a:t>Георг </a:t>
            </a:r>
            <a:r>
              <a:rPr lang="ru-RU" sz="1200" dirty="0" err="1"/>
              <a:t>Вільгельм</a:t>
            </a:r>
            <a:r>
              <a:rPr lang="ru-RU" sz="1200" dirty="0"/>
              <a:t> </a:t>
            </a:r>
            <a:r>
              <a:rPr lang="ru-RU" sz="1200" dirty="0" err="1"/>
              <a:t>Фрідріх</a:t>
            </a:r>
            <a:r>
              <a:rPr lang="ru-RU" sz="1200" dirty="0"/>
              <a:t> Гегель (</a:t>
            </a:r>
            <a:r>
              <a:rPr lang="ru-RU" sz="1200" dirty="0" err="1"/>
              <a:t>Georg</a:t>
            </a:r>
            <a:r>
              <a:rPr lang="ru-RU" sz="1200" dirty="0"/>
              <a:t> </a:t>
            </a:r>
            <a:r>
              <a:rPr lang="ru-RU" sz="1200" dirty="0" err="1"/>
              <a:t>Wilhelm</a:t>
            </a:r>
            <a:r>
              <a:rPr lang="ru-RU" sz="1200" dirty="0"/>
              <a:t> </a:t>
            </a:r>
            <a:r>
              <a:rPr lang="ru-RU" sz="1200" dirty="0" err="1"/>
              <a:t>Friedrich</a:t>
            </a:r>
            <a:r>
              <a:rPr lang="ru-RU" sz="1200" dirty="0"/>
              <a:t> </a:t>
            </a:r>
            <a:r>
              <a:rPr lang="ru-RU" sz="1200" dirty="0" err="1"/>
              <a:t>Hegel</a:t>
            </a:r>
            <a:r>
              <a:rPr lang="ru-RU" sz="1200" dirty="0"/>
              <a:t>)</a:t>
            </a:r>
          </a:p>
          <a:p>
            <a:r>
              <a:rPr lang="ru-RU" sz="1200" dirty="0" err="1"/>
              <a:t>Брати</a:t>
            </a:r>
            <a:r>
              <a:rPr lang="ru-RU" sz="1200" dirty="0"/>
              <a:t> </a:t>
            </a:r>
            <a:r>
              <a:rPr lang="ru-RU" sz="1200" dirty="0" err="1"/>
              <a:t>Грімм</a:t>
            </a:r>
            <a:r>
              <a:rPr lang="ru-RU" sz="1200" dirty="0"/>
              <a:t> (</a:t>
            </a:r>
            <a:r>
              <a:rPr lang="ru-RU" sz="1200" dirty="0" err="1"/>
              <a:t>Gebrüder</a:t>
            </a:r>
            <a:r>
              <a:rPr lang="ru-RU" sz="1200" dirty="0"/>
              <a:t> </a:t>
            </a:r>
            <a:r>
              <a:rPr lang="ru-RU" sz="1200" dirty="0" err="1"/>
              <a:t>Grimm</a:t>
            </a:r>
            <a:r>
              <a:rPr lang="ru-RU" sz="1200" dirty="0"/>
              <a:t>)</a:t>
            </a:r>
          </a:p>
          <a:p>
            <a:r>
              <a:rPr lang="ru-RU" sz="1200" dirty="0"/>
              <a:t>Карл Маркс (</a:t>
            </a:r>
            <a:r>
              <a:rPr lang="ru-RU" sz="1200" dirty="0" err="1"/>
              <a:t>Karl</a:t>
            </a:r>
            <a:r>
              <a:rPr lang="ru-RU" sz="1200" dirty="0"/>
              <a:t> </a:t>
            </a:r>
            <a:r>
              <a:rPr lang="ru-RU" sz="1200" dirty="0" err="1"/>
              <a:t>Marx</a:t>
            </a:r>
            <a:r>
              <a:rPr lang="ru-RU" sz="1200" dirty="0"/>
              <a:t>)</a:t>
            </a:r>
          </a:p>
          <a:p>
            <a:r>
              <a:rPr lang="ru-RU" sz="1200" dirty="0" err="1"/>
              <a:t>Генріх</a:t>
            </a:r>
            <a:r>
              <a:rPr lang="ru-RU" sz="1200" dirty="0"/>
              <a:t> Белль (</a:t>
            </a:r>
            <a:r>
              <a:rPr lang="ru-RU" sz="1200" dirty="0" err="1"/>
              <a:t>Heinrich</a:t>
            </a:r>
            <a:r>
              <a:rPr lang="ru-RU" sz="1200" dirty="0"/>
              <a:t> </a:t>
            </a:r>
            <a:r>
              <a:rPr lang="ru-RU" sz="1200" dirty="0" err="1"/>
              <a:t>Böll</a:t>
            </a:r>
            <a:r>
              <a:rPr lang="ru-RU" sz="1200" dirty="0"/>
              <a:t>)</a:t>
            </a:r>
          </a:p>
          <a:p>
            <a:r>
              <a:rPr lang="ru-RU" sz="1200" dirty="0" err="1"/>
              <a:t>Фрідріх</a:t>
            </a:r>
            <a:r>
              <a:rPr lang="ru-RU" sz="1200" dirty="0"/>
              <a:t> Шиллер (</a:t>
            </a:r>
            <a:r>
              <a:rPr lang="ru-RU" sz="1200" dirty="0" err="1"/>
              <a:t>Friedrich</a:t>
            </a:r>
            <a:r>
              <a:rPr lang="ru-RU" sz="1200" dirty="0"/>
              <a:t> </a:t>
            </a:r>
            <a:r>
              <a:rPr lang="ru-RU" sz="1200" dirty="0" err="1"/>
              <a:t>Schiller</a:t>
            </a:r>
            <a:r>
              <a:rPr lang="ru-RU" sz="1200" dirty="0"/>
              <a:t>)</a:t>
            </a:r>
          </a:p>
          <a:p>
            <a:r>
              <a:rPr lang="ru-RU" sz="1200" dirty="0" err="1"/>
              <a:t>Готхольд</a:t>
            </a:r>
            <a:r>
              <a:rPr lang="ru-RU" sz="1200" dirty="0"/>
              <a:t> </a:t>
            </a:r>
            <a:r>
              <a:rPr lang="ru-RU" sz="1200" dirty="0" err="1"/>
              <a:t>Ефраїм</a:t>
            </a:r>
            <a:r>
              <a:rPr lang="ru-RU" sz="1200" dirty="0"/>
              <a:t> </a:t>
            </a:r>
            <a:r>
              <a:rPr lang="ru-RU" sz="1200" dirty="0" err="1"/>
              <a:t>Лессінг</a:t>
            </a:r>
            <a:r>
              <a:rPr lang="ru-RU" sz="1200" dirty="0"/>
              <a:t> (</a:t>
            </a:r>
            <a:r>
              <a:rPr lang="ru-RU" sz="1200" dirty="0" err="1"/>
              <a:t>Gotthold</a:t>
            </a:r>
            <a:r>
              <a:rPr lang="ru-RU" sz="1200" dirty="0"/>
              <a:t> </a:t>
            </a:r>
            <a:r>
              <a:rPr lang="ru-RU" sz="1200" dirty="0" err="1"/>
              <a:t>Ephraim</a:t>
            </a:r>
            <a:r>
              <a:rPr lang="ru-RU" sz="1200" dirty="0"/>
              <a:t> </a:t>
            </a:r>
            <a:r>
              <a:rPr lang="ru-RU" sz="1200" dirty="0" err="1"/>
              <a:t>Lessing</a:t>
            </a:r>
            <a:r>
              <a:rPr lang="ru-RU" sz="1200" dirty="0"/>
              <a:t>)</a:t>
            </a:r>
          </a:p>
          <a:p>
            <a:r>
              <a:rPr lang="ru-RU" sz="1200" dirty="0"/>
              <a:t>Герман Гессе (</a:t>
            </a:r>
            <a:r>
              <a:rPr lang="ru-RU" sz="1200" dirty="0" err="1"/>
              <a:t>Hermann</a:t>
            </a:r>
            <a:r>
              <a:rPr lang="ru-RU" sz="1200" dirty="0"/>
              <a:t> </a:t>
            </a:r>
            <a:r>
              <a:rPr lang="ru-RU" sz="1200" dirty="0" err="1"/>
              <a:t>Hesse</a:t>
            </a:r>
            <a:r>
              <a:rPr lang="ru-RU" sz="1200" dirty="0"/>
              <a:t>)</a:t>
            </a:r>
          </a:p>
          <a:p>
            <a:r>
              <a:rPr lang="ru-RU" sz="1200" dirty="0"/>
              <a:t>Теодор </a:t>
            </a:r>
            <a:r>
              <a:rPr lang="ru-RU" sz="1200" dirty="0" err="1"/>
              <a:t>Фонтані</a:t>
            </a:r>
            <a:r>
              <a:rPr lang="ru-RU" sz="1200" dirty="0"/>
              <a:t> (</a:t>
            </a:r>
            <a:r>
              <a:rPr lang="ru-RU" sz="1200" dirty="0" err="1"/>
              <a:t>Theodor</a:t>
            </a:r>
            <a:r>
              <a:rPr lang="ru-RU" sz="1200" dirty="0"/>
              <a:t> </a:t>
            </a:r>
            <a:r>
              <a:rPr lang="ru-RU" sz="1200" dirty="0" err="1"/>
              <a:t>Fontane</a:t>
            </a:r>
            <a:r>
              <a:rPr lang="ru-RU" sz="1200" dirty="0"/>
              <a:t>)</a:t>
            </a:r>
          </a:p>
          <a:p>
            <a:r>
              <a:rPr lang="ru-RU" sz="1200" dirty="0" err="1"/>
              <a:t>Генріх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Томас Манн</a:t>
            </a:r>
            <a:r>
              <a:rPr lang="en-US" sz="1200" dirty="0"/>
              <a:t> (Heinrich und Thomas Mann)</a:t>
            </a:r>
            <a:endParaRPr lang="ru-RU" sz="1200" dirty="0"/>
          </a:p>
          <a:p>
            <a:r>
              <a:rPr lang="ru-RU" sz="1200" dirty="0" err="1"/>
              <a:t>Бертольт</a:t>
            </a:r>
            <a:r>
              <a:rPr lang="ru-RU" sz="1200" dirty="0"/>
              <a:t> Брехт</a:t>
            </a:r>
            <a:r>
              <a:rPr lang="en-US" sz="1200" dirty="0"/>
              <a:t> (</a:t>
            </a:r>
            <a:r>
              <a:rPr lang="en-US" sz="1200" dirty="0" err="1"/>
              <a:t>Bertolt</a:t>
            </a:r>
            <a:r>
              <a:rPr lang="en-US" sz="1200" dirty="0"/>
              <a:t> Brecht)</a:t>
            </a:r>
            <a:endParaRPr lang="ru-RU" sz="1200" dirty="0"/>
          </a:p>
          <a:p>
            <a:r>
              <a:rPr lang="ru-RU" sz="1200" dirty="0" err="1"/>
              <a:t>Йоганн</a:t>
            </a:r>
            <a:r>
              <a:rPr lang="ru-RU" sz="1200" dirty="0"/>
              <a:t> Вольфганг фон Гете</a:t>
            </a:r>
            <a:r>
              <a:rPr lang="en-US" sz="1200" dirty="0"/>
              <a:t> (Johann Wolfgang von Goethe).</a:t>
            </a:r>
            <a:endParaRPr lang="ru-RU" sz="1200" dirty="0"/>
          </a:p>
          <a:p>
            <a:endParaRPr lang="ru-RU" dirty="0"/>
          </a:p>
        </p:txBody>
      </p:sp>
    </p:spTree>
  </p:cSld>
  <p:clrMapOvr>
    <a:masterClrMapping/>
  </p:clrMapOvr>
  <p:transition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c-m-textwithimage-image-12318724332" descr="https://image.jimcdn.com/app/cms/image/transf/dimension=226x1024:format=png/path/s6cac46417fc79185/image/i46773ffaac49d60a/version/1435585571/imag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4704"/>
            <a:ext cx="3672408" cy="48965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39552" y="548680"/>
            <a:ext cx="367240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solidFill>
                  <a:srgbClr val="C00000"/>
                </a:solidFill>
              </a:rPr>
              <a:t>Берлін</a:t>
            </a:r>
            <a:r>
              <a:rPr lang="ru-RU" sz="1600" b="1" dirty="0">
                <a:solidFill>
                  <a:srgbClr val="C00000"/>
                </a:solidFill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</a:rPr>
              <a:t>Німеччина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600" dirty="0"/>
              <a:t>На </a:t>
            </a:r>
            <a:r>
              <a:rPr lang="ru-RU" sz="1600" dirty="0" err="1"/>
              <a:t>тій</a:t>
            </a:r>
            <a:r>
              <a:rPr lang="ru-RU" sz="1600" dirty="0"/>
              <a:t> же </a:t>
            </a:r>
            <a:r>
              <a:rPr lang="ru-RU" sz="1600" dirty="0" err="1"/>
              <a:t>Бебельплатц</a:t>
            </a:r>
            <a:r>
              <a:rPr lang="ru-RU" sz="1600" dirty="0"/>
              <a:t> </a:t>
            </a:r>
            <a:r>
              <a:rPr lang="ru-RU" sz="1600" dirty="0" err="1"/>
              <a:t>знаходиться</a:t>
            </a:r>
            <a:r>
              <a:rPr lang="ru-RU" sz="1600" dirty="0"/>
              <a:t> </a:t>
            </a:r>
            <a:r>
              <a:rPr lang="ru-RU" sz="1600" dirty="0" err="1"/>
              <a:t>пам'ятник</a:t>
            </a:r>
            <a:r>
              <a:rPr lang="ru-RU" sz="1600" dirty="0"/>
              <a:t> </a:t>
            </a:r>
            <a:r>
              <a:rPr lang="ru-RU" sz="1600" dirty="0" err="1"/>
              <a:t>спаленим</a:t>
            </a:r>
            <a:r>
              <a:rPr lang="ru-RU" sz="1600" dirty="0"/>
              <a:t> книгам </a:t>
            </a:r>
            <a:r>
              <a:rPr lang="ru-RU" sz="1600" b="1" dirty="0"/>
              <a:t>"потонула </a:t>
            </a:r>
            <a:r>
              <a:rPr lang="ru-RU" sz="1600" b="1" dirty="0" err="1"/>
              <a:t>бібліотека</a:t>
            </a:r>
            <a:r>
              <a:rPr lang="ru-RU" sz="1600" b="1" dirty="0"/>
              <a:t>" ("</a:t>
            </a:r>
            <a:r>
              <a:rPr lang="ru-RU" sz="1600" b="1" dirty="0" err="1"/>
              <a:t>Versunkene</a:t>
            </a:r>
            <a:r>
              <a:rPr lang="ru-RU" sz="1600" b="1" dirty="0"/>
              <a:t> </a:t>
            </a:r>
            <a:r>
              <a:rPr lang="ru-RU" sz="1600" b="1" dirty="0" err="1"/>
              <a:t>Bibliothek</a:t>
            </a:r>
            <a:r>
              <a:rPr lang="ru-RU" sz="1600" b="1" dirty="0"/>
              <a:t>")</a:t>
            </a:r>
            <a:r>
              <a:rPr lang="ru-RU" sz="1600" dirty="0"/>
              <a:t>. Автор - </a:t>
            </a:r>
            <a:r>
              <a:rPr lang="ru-RU" sz="1600" dirty="0" err="1"/>
              <a:t>архітектор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Ізраїлю</a:t>
            </a:r>
            <a:r>
              <a:rPr lang="ru-RU" sz="1600" dirty="0"/>
              <a:t> </a:t>
            </a:r>
            <a:r>
              <a:rPr lang="ru-RU" sz="1600" dirty="0" err="1"/>
              <a:t>Миха</a:t>
            </a:r>
            <a:r>
              <a:rPr lang="ru-RU" sz="1600" dirty="0"/>
              <a:t> Ульман - </a:t>
            </a:r>
            <a:r>
              <a:rPr lang="ru-RU" sz="1600" dirty="0" err="1"/>
              <a:t>звів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в </a:t>
            </a:r>
            <a:r>
              <a:rPr lang="ru-RU" sz="1600" dirty="0" err="1"/>
              <a:t>пам'ять</a:t>
            </a:r>
            <a:r>
              <a:rPr lang="ru-RU" sz="1600" dirty="0"/>
              <a:t> про </a:t>
            </a:r>
            <a:r>
              <a:rPr lang="ru-RU" sz="1600" dirty="0" err="1"/>
              <a:t>події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відбулися</a:t>
            </a:r>
            <a:r>
              <a:rPr lang="ru-RU" sz="1600" dirty="0"/>
              <a:t> тут 10 </a:t>
            </a:r>
            <a:r>
              <a:rPr lang="ru-RU" sz="1600" dirty="0" err="1"/>
              <a:t>травня</a:t>
            </a:r>
            <a:r>
              <a:rPr lang="ru-RU" sz="1600" dirty="0"/>
              <a:t> 1933: </a:t>
            </a:r>
            <a:r>
              <a:rPr lang="ru-RU" sz="1600" dirty="0" err="1"/>
              <a:t>прийшли</a:t>
            </a:r>
            <a:r>
              <a:rPr lang="ru-RU" sz="1600" dirty="0"/>
              <a:t> до </a:t>
            </a:r>
            <a:r>
              <a:rPr lang="ru-RU" sz="1600" dirty="0" err="1"/>
              <a:t>влади</a:t>
            </a:r>
            <a:r>
              <a:rPr lang="ru-RU" sz="1600" dirty="0"/>
              <a:t> </a:t>
            </a:r>
            <a:r>
              <a:rPr lang="ru-RU" sz="1600" dirty="0" err="1"/>
              <a:t>фашисти</a:t>
            </a:r>
            <a:r>
              <a:rPr lang="ru-RU" sz="1600" dirty="0"/>
              <a:t> провели </a:t>
            </a:r>
            <a:r>
              <a:rPr lang="ru-RU" sz="1600" dirty="0" err="1"/>
              <a:t>варварську</a:t>
            </a:r>
            <a:r>
              <a:rPr lang="ru-RU" sz="1600" dirty="0"/>
              <a:t> </a:t>
            </a:r>
            <a:r>
              <a:rPr lang="ru-RU" sz="1600" dirty="0" err="1"/>
              <a:t>акцію</a:t>
            </a:r>
            <a:r>
              <a:rPr lang="ru-RU" sz="1600" dirty="0"/>
              <a:t> - </a:t>
            </a:r>
            <a:r>
              <a:rPr lang="ru-RU" sz="1600" dirty="0" err="1"/>
              <a:t>публічне</a:t>
            </a:r>
            <a:r>
              <a:rPr lang="ru-RU" sz="1600" dirty="0"/>
              <a:t> </a:t>
            </a:r>
            <a:r>
              <a:rPr lang="ru-RU" sz="1600" dirty="0" err="1"/>
              <a:t>спалення</a:t>
            </a:r>
            <a:r>
              <a:rPr lang="ru-RU" sz="1600" dirty="0"/>
              <a:t> 12400 книг 149 </a:t>
            </a:r>
            <a:r>
              <a:rPr lang="ru-RU" sz="1600" dirty="0" err="1"/>
              <a:t>авторів</a:t>
            </a:r>
            <a:r>
              <a:rPr lang="ru-RU" sz="1600" dirty="0"/>
              <a:t>. </a:t>
            </a:r>
            <a:r>
              <a:rPr lang="ru-RU" sz="1600" dirty="0" err="1"/>
              <a:t>Пам'ятник</a:t>
            </a:r>
            <a:r>
              <a:rPr lang="ru-RU" sz="1600" dirty="0"/>
              <a:t> </a:t>
            </a:r>
            <a:r>
              <a:rPr lang="ru-RU" sz="1600" dirty="0" err="1"/>
              <a:t>являє</a:t>
            </a:r>
            <a:r>
              <a:rPr lang="ru-RU" sz="1600" dirty="0"/>
              <a:t> собою </a:t>
            </a:r>
            <a:r>
              <a:rPr lang="ru-RU" sz="1600" dirty="0" err="1"/>
              <a:t>йдуть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землю </a:t>
            </a:r>
            <a:r>
              <a:rPr lang="ru-RU" sz="1600" dirty="0" err="1"/>
              <a:t>порожні</a:t>
            </a:r>
            <a:r>
              <a:rPr lang="ru-RU" sz="1600" dirty="0"/>
              <a:t> </a:t>
            </a:r>
            <a:r>
              <a:rPr lang="ru-RU" sz="1600" dirty="0" err="1"/>
              <a:t>полиці</a:t>
            </a:r>
            <a:r>
              <a:rPr lang="ru-RU" sz="1600" dirty="0"/>
              <a:t> </a:t>
            </a:r>
            <a:r>
              <a:rPr lang="ru-RU" sz="1600" dirty="0" err="1"/>
              <a:t>бібліотеки</a:t>
            </a:r>
            <a:r>
              <a:rPr lang="ru-RU" sz="1600" dirty="0"/>
              <a:t>, </a:t>
            </a:r>
            <a:r>
              <a:rPr lang="ru-RU" sz="1600" dirty="0" err="1"/>
              <a:t>закриті</a:t>
            </a:r>
            <a:r>
              <a:rPr lang="ru-RU" sz="1600" dirty="0"/>
              <a:t> </a:t>
            </a:r>
            <a:r>
              <a:rPr lang="ru-RU" sz="1600" dirty="0" err="1"/>
              <a:t>зверху</a:t>
            </a:r>
            <a:r>
              <a:rPr lang="ru-RU" sz="1600" dirty="0"/>
              <a:t> </a:t>
            </a:r>
            <a:r>
              <a:rPr lang="ru-RU" sz="1600" dirty="0" err="1"/>
              <a:t>товстим</a:t>
            </a:r>
            <a:r>
              <a:rPr lang="ru-RU" sz="1600" dirty="0"/>
              <a:t> </a:t>
            </a:r>
            <a:r>
              <a:rPr lang="ru-RU" sz="1600" dirty="0" err="1"/>
              <a:t>склом</a:t>
            </a:r>
            <a:r>
              <a:rPr lang="ru-RU" sz="1600" dirty="0"/>
              <a:t>. </a:t>
            </a:r>
            <a:r>
              <a:rPr lang="ru-RU" sz="1600" dirty="0" err="1"/>
              <a:t>Порожнеча</a:t>
            </a:r>
            <a:r>
              <a:rPr lang="ru-RU" sz="1600" dirty="0"/>
              <a:t> </a:t>
            </a:r>
            <a:r>
              <a:rPr lang="ru-RU" sz="1600" dirty="0" err="1"/>
              <a:t>підсвічується</a:t>
            </a:r>
            <a:r>
              <a:rPr lang="ru-RU" sz="1600" dirty="0"/>
              <a:t> </a:t>
            </a:r>
            <a:r>
              <a:rPr lang="ru-RU" sz="1600" dirty="0" err="1"/>
              <a:t>знизу</a:t>
            </a:r>
            <a:r>
              <a:rPr lang="ru-RU" sz="1600" dirty="0"/>
              <a:t>, </a:t>
            </a:r>
            <a:r>
              <a:rPr lang="ru-RU" sz="1600" dirty="0" err="1"/>
              <a:t>підкреслюючи</a:t>
            </a:r>
            <a:r>
              <a:rPr lang="ru-RU" sz="1600" dirty="0"/>
              <a:t> </a:t>
            </a:r>
            <a:r>
              <a:rPr lang="ru-RU" sz="1600" dirty="0" err="1"/>
              <a:t>основну</a:t>
            </a:r>
            <a:r>
              <a:rPr lang="ru-RU" sz="1600" dirty="0"/>
              <a:t> </a:t>
            </a:r>
            <a:r>
              <a:rPr lang="ru-RU" sz="1600" dirty="0" err="1"/>
              <a:t>ідею</a:t>
            </a:r>
            <a:r>
              <a:rPr lang="ru-RU" sz="1600" dirty="0"/>
              <a:t> </a:t>
            </a:r>
            <a:r>
              <a:rPr lang="ru-RU" sz="1600" dirty="0" err="1"/>
              <a:t>композиції</a:t>
            </a:r>
            <a:r>
              <a:rPr lang="ru-RU" sz="1600" dirty="0"/>
              <a:t> - </a:t>
            </a:r>
            <a:r>
              <a:rPr lang="ru-RU" sz="1600" dirty="0" err="1"/>
              <a:t>спалення</a:t>
            </a:r>
            <a:r>
              <a:rPr lang="ru-RU" sz="1600" dirty="0"/>
              <a:t> книг не </a:t>
            </a:r>
            <a:r>
              <a:rPr lang="ru-RU" sz="1600" dirty="0" err="1"/>
              <a:t>знищило</a:t>
            </a:r>
            <a:r>
              <a:rPr lang="ru-RU" sz="1600" dirty="0"/>
              <a:t> </a:t>
            </a:r>
            <a:r>
              <a:rPr lang="ru-RU" sz="1600" dirty="0" err="1"/>
              <a:t>світло</a:t>
            </a:r>
            <a:r>
              <a:rPr lang="ru-RU" sz="1600" dirty="0"/>
              <a:t> </a:t>
            </a:r>
            <a:r>
              <a:rPr lang="ru-RU" sz="1600" dirty="0" err="1"/>
              <a:t>знань</a:t>
            </a:r>
            <a:r>
              <a:rPr lang="ru-RU" sz="1600" dirty="0"/>
              <a:t>.</a:t>
            </a:r>
          </a:p>
          <a:p>
            <a:endParaRPr lang="ru-RU" sz="1600" dirty="0"/>
          </a:p>
        </p:txBody>
      </p:sp>
    </p:spTree>
  </p:cSld>
  <p:clrMapOvr>
    <a:masterClrMapping/>
  </p:clrMapOvr>
  <p:transition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rgbClr val="C00000"/>
                </a:solidFill>
              </a:rPr>
              <a:t>Пам’ятники</a:t>
            </a:r>
            <a:r>
              <a:rPr lang="ru-RU" dirty="0" smtClean="0">
                <a:solidFill>
                  <a:srgbClr val="C00000"/>
                </a:solidFill>
              </a:rPr>
              <a:t> Героям </a:t>
            </a:r>
            <a:r>
              <a:rPr lang="ru-RU" dirty="0" err="1" smtClean="0">
                <a:solidFill>
                  <a:srgbClr val="C00000"/>
                </a:solidFill>
              </a:rPr>
              <a:t>Літератури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або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Увічнені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прибульці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світу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фантазій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8371" name="Picture 3" descr="https://im1-tub-ua.yandex.net/i?id=c6100f3b5ede85f44ab02da46ffb938d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89040"/>
            <a:ext cx="3888432" cy="25882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115616" y="667435"/>
            <a:ext cx="6732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Класика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по-українськи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http://vsiknygy.net.ua/wp-content/uploads/2012/08/taras_bulba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556792"/>
            <a:ext cx="518457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043608" y="5517232"/>
            <a:ext cx="6588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Пам’ятник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Тарасу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Бульбі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(о.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Хортиця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Запоріжжя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vsiknygy.net.ua/wp-content/uploads/2012/08/2991553_41464c85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0728"/>
            <a:ext cx="705678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339752" y="5373216"/>
            <a:ext cx="4211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Лукаш (м.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Трускавець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vsiknygy.net.ua/wp-content/uploads/2012/08/%D0%A1%D0%BB%D0%B0%D0%B2%D1%81%D0%BA%D0%BE%D0%B5_%D0%97%D1%85%D0%B0%D1%80-%D0%91%D0%B5%D1%80%D0%BA%D1%83%D1%8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76328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03648" y="602128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Захар Беркут (с. </a:t>
            </a:r>
            <a:r>
              <a:rPr lang="ru-RU" dirty="0" err="1"/>
              <a:t>Тухля</a:t>
            </a:r>
            <a:r>
              <a:rPr lang="ru-RU" dirty="0"/>
              <a:t> </a:t>
            </a:r>
            <a:r>
              <a:rPr lang="ru-RU" dirty="0" err="1"/>
              <a:t>Львівської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vsiknygy.net.ua/wp-content/uploads/2012/08/IMG_0579-617x1024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48680"/>
            <a:ext cx="3816424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3528" y="587727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Маруся </a:t>
            </a:r>
            <a:r>
              <a:rPr lang="ru-RU" dirty="0" err="1"/>
              <a:t>Чурай</a:t>
            </a:r>
            <a:r>
              <a:rPr lang="ru-RU" dirty="0"/>
              <a:t> у </a:t>
            </a:r>
            <a:r>
              <a:rPr lang="ru-RU" dirty="0" err="1"/>
              <a:t>Полтаві</a:t>
            </a: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(</a:t>
            </a:r>
            <a:r>
              <a:rPr lang="ru-RU" dirty="0"/>
              <a:t>За </a:t>
            </a:r>
            <a:r>
              <a:rPr lang="ru-RU" dirty="0" err="1"/>
              <a:t>сумісництвом</a:t>
            </a:r>
            <a:r>
              <a:rPr lang="ru-RU" dirty="0"/>
              <a:t> – </a:t>
            </a:r>
            <a:r>
              <a:rPr lang="ru-RU" dirty="0" err="1"/>
              <a:t>пам’ятний</a:t>
            </a:r>
            <a:r>
              <a:rPr lang="ru-RU" dirty="0"/>
              <a:t> знак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vsiknygy.net.ua/wp-content/uploads/2012/08/2744_bis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251520" y="5270430"/>
            <a:ext cx="39604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Бравий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солдат Швейк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Львові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" name="Рисунок 4" descr="http://vsiknygy.net.ua/wp-content/uploads/2012/08/1282747496_20090720_027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692696"/>
            <a:ext cx="3019425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932040" y="5157192"/>
            <a:ext cx="33843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dirty="0" err="1"/>
              <a:t>Пам’ятник</a:t>
            </a:r>
            <a:r>
              <a:rPr lang="ru-RU" sz="1400" dirty="0"/>
              <a:t> </a:t>
            </a:r>
            <a:r>
              <a:rPr lang="ru-RU" sz="1400" dirty="0" err="1"/>
              <a:t>Ларіосику</a:t>
            </a:r>
            <a:r>
              <a:rPr lang="ru-RU" sz="1400" dirty="0"/>
              <a:t> – персонажу роману М. Булгакова “</a:t>
            </a:r>
            <a:r>
              <a:rPr lang="ru-RU" sz="1400" dirty="0" err="1"/>
              <a:t>Біла</a:t>
            </a:r>
            <a:r>
              <a:rPr lang="ru-RU" sz="1400" dirty="0"/>
              <a:t> </a:t>
            </a:r>
            <a:r>
              <a:rPr lang="ru-RU" sz="1400" dirty="0" err="1"/>
              <a:t>гвардія</a:t>
            </a:r>
            <a:r>
              <a:rPr lang="ru-RU" sz="1400" dirty="0"/>
              <a:t>” у </a:t>
            </a:r>
            <a:r>
              <a:rPr lang="ru-RU" sz="1400" dirty="0" err="1"/>
              <a:t>Житомирі</a:t>
            </a:r>
            <a:endParaRPr lang="ru-RU" sz="1400" dirty="0"/>
          </a:p>
          <a:p>
            <a:pPr fontAlgn="base"/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vsiknygy.net.ua/wp-content/uploads/2012/08/126937692862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78488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624" y="58772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Чехівська</a:t>
            </a:r>
            <a:r>
              <a:rPr lang="ru-RU" dirty="0"/>
              <a:t> дама </a:t>
            </a:r>
            <a:r>
              <a:rPr lang="ru-RU" dirty="0" err="1"/>
              <a:t>з</a:t>
            </a:r>
            <a:r>
              <a:rPr lang="ru-RU" dirty="0"/>
              <a:t> собачкою на </a:t>
            </a:r>
            <a:r>
              <a:rPr lang="ru-RU" dirty="0" err="1"/>
              <a:t>Ялтинській</a:t>
            </a:r>
            <a:r>
              <a:rPr lang="ru-RU" dirty="0"/>
              <a:t> </a:t>
            </a:r>
            <a:r>
              <a:rPr lang="ru-RU" dirty="0" err="1"/>
              <a:t>набережній</a:t>
            </a:r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1920" y="548680"/>
            <a:ext cx="46805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Стоїть</a:t>
            </a:r>
            <a:r>
              <a:rPr lang="ru-RU" dirty="0"/>
              <a:t> </a:t>
            </a:r>
            <a:r>
              <a:rPr lang="ru-RU" dirty="0" err="1"/>
              <a:t>Олімп</a:t>
            </a:r>
            <a:endParaRPr lang="ru-RU" dirty="0"/>
          </a:p>
          <a:p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сотень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книг</a:t>
            </a:r>
          </a:p>
          <a:p>
            <a:r>
              <a:rPr lang="ru-RU" dirty="0"/>
              <a:t>Дорога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підніжжя</a:t>
            </a:r>
            <a:endParaRPr lang="ru-RU" dirty="0"/>
          </a:p>
          <a:p>
            <a:r>
              <a:rPr lang="ru-RU" dirty="0"/>
              <a:t>До </a:t>
            </a:r>
            <a:r>
              <a:rPr lang="ru-RU" dirty="0" err="1"/>
              <a:t>вершини</a:t>
            </a:r>
            <a:r>
              <a:rPr lang="ru-RU" dirty="0"/>
              <a:t>.</a:t>
            </a:r>
          </a:p>
          <a:p>
            <a:r>
              <a:rPr lang="ru-RU" dirty="0"/>
              <a:t>І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утратився</a:t>
            </a:r>
            <a:r>
              <a:rPr lang="ru-RU" dirty="0"/>
              <a:t> б.</a:t>
            </a:r>
          </a:p>
          <a:p>
            <a:r>
              <a:rPr lang="ru-RU" dirty="0"/>
              <a:t>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зник</a:t>
            </a:r>
            <a:r>
              <a:rPr lang="ru-RU" dirty="0"/>
              <a:t>,</a:t>
            </a:r>
          </a:p>
          <a:p>
            <a:r>
              <a:rPr lang="ru-RU" dirty="0" err="1"/>
              <a:t>Якби</a:t>
            </a:r>
            <a:r>
              <a:rPr lang="ru-RU" dirty="0"/>
              <a:t> не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багатотомні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.</a:t>
            </a:r>
          </a:p>
          <a:p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кожне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написаних</a:t>
            </a:r>
            <a:r>
              <a:rPr lang="ru-RU" dirty="0"/>
              <a:t> там </a:t>
            </a:r>
            <a:r>
              <a:rPr lang="ru-RU" dirty="0" err="1"/>
              <a:t>слів</a:t>
            </a:r>
            <a:r>
              <a:rPr lang="ru-RU" dirty="0"/>
              <a:t>.</a:t>
            </a:r>
          </a:p>
          <a:p>
            <a:r>
              <a:rPr lang="ru-RU" dirty="0"/>
              <a:t>Рождалось в </a:t>
            </a:r>
            <a:r>
              <a:rPr lang="ru-RU" dirty="0" err="1"/>
              <a:t>мудрості</a:t>
            </a:r>
            <a:r>
              <a:rPr lang="ru-RU" dirty="0"/>
              <a:t>,</a:t>
            </a:r>
          </a:p>
          <a:p>
            <a:r>
              <a:rPr lang="ru-RU" dirty="0"/>
              <a:t>А </a:t>
            </a:r>
            <a:r>
              <a:rPr lang="ru-RU" dirty="0" err="1"/>
              <a:t>деякі</a:t>
            </a:r>
            <a:r>
              <a:rPr lang="ru-RU" dirty="0"/>
              <a:t> – у муках.</a:t>
            </a:r>
          </a:p>
          <a:p>
            <a:r>
              <a:rPr lang="ru-RU" dirty="0"/>
              <a:t>І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би</a:t>
            </a:r>
            <a:r>
              <a:rPr lang="ru-RU" dirty="0"/>
              <a:t> </a:t>
            </a:r>
            <a:r>
              <a:rPr lang="ru-RU" dirty="0" err="1"/>
              <a:t>жити</a:t>
            </a:r>
            <a:endParaRPr lang="ru-RU" dirty="0"/>
          </a:p>
          <a:p>
            <a:r>
              <a:rPr lang="ru-RU" dirty="0"/>
              <a:t>Просто не </a:t>
            </a:r>
            <a:r>
              <a:rPr lang="ru-RU" dirty="0" err="1"/>
              <a:t>зумів</a:t>
            </a:r>
            <a:endParaRPr lang="ru-RU" dirty="0"/>
          </a:p>
          <a:p>
            <a:r>
              <a:rPr lang="ru-RU" dirty="0"/>
              <a:t>Без того </a:t>
            </a:r>
            <a:r>
              <a:rPr lang="ru-RU" dirty="0" err="1"/>
              <a:t>рівно</a:t>
            </a:r>
            <a:r>
              <a:rPr lang="ru-RU" dirty="0"/>
              <a:t> писаного духу.</a:t>
            </a:r>
          </a:p>
          <a:p>
            <a:r>
              <a:rPr lang="ru-RU" dirty="0"/>
              <a:t>Я не </a:t>
            </a:r>
            <a:r>
              <a:rPr lang="ru-RU" dirty="0" err="1"/>
              <a:t>повірю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заміна</a:t>
            </a:r>
            <a:r>
              <a:rPr lang="ru-RU" dirty="0"/>
              <a:t> буде </a:t>
            </a:r>
            <a:r>
              <a:rPr lang="ru-RU" dirty="0" err="1"/>
              <a:t>їм</a:t>
            </a:r>
            <a:r>
              <a:rPr lang="ru-RU" dirty="0"/>
              <a:t>,</a:t>
            </a:r>
          </a:p>
          <a:p>
            <a:r>
              <a:rPr lang="ru-RU" dirty="0" err="1"/>
              <a:t>Бо</a:t>
            </a:r>
            <a:r>
              <a:rPr lang="ru-RU" dirty="0"/>
              <a:t> в книгах </a:t>
            </a:r>
            <a:r>
              <a:rPr lang="ru-RU" dirty="0" err="1"/>
              <a:t>завжди</a:t>
            </a:r>
            <a:endParaRPr lang="ru-RU" dirty="0"/>
          </a:p>
          <a:p>
            <a:r>
              <a:rPr lang="ru-RU" dirty="0" err="1"/>
              <a:t>Найщиріша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сповідь</a:t>
            </a:r>
            <a:r>
              <a:rPr lang="ru-RU" dirty="0"/>
              <a:t>.</a:t>
            </a:r>
          </a:p>
          <a:p>
            <a:r>
              <a:rPr lang="ru-RU" dirty="0"/>
              <a:t>У них </a:t>
            </a:r>
            <a:r>
              <a:rPr lang="ru-RU" dirty="0" err="1"/>
              <a:t>є</a:t>
            </a:r>
            <a:r>
              <a:rPr lang="ru-RU" dirty="0"/>
              <a:t> те,</a:t>
            </a:r>
          </a:p>
          <a:p>
            <a:r>
              <a:rPr lang="ru-RU" dirty="0"/>
              <a:t>Чим ми </a:t>
            </a:r>
            <a:r>
              <a:rPr lang="ru-RU" dirty="0" err="1"/>
              <a:t>найбільше</a:t>
            </a:r>
            <a:r>
              <a:rPr lang="ru-RU" dirty="0"/>
              <a:t> дорожим:</a:t>
            </a:r>
          </a:p>
          <a:p>
            <a:r>
              <a:rPr lang="ru-RU" dirty="0"/>
              <a:t>І </a:t>
            </a:r>
            <a:r>
              <a:rPr lang="ru-RU" dirty="0" err="1"/>
              <a:t>спрага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</a:t>
            </a:r>
          </a:p>
          <a:p>
            <a:r>
              <a:rPr lang="ru-RU" dirty="0"/>
              <a:t>І </a:t>
            </a:r>
            <a:r>
              <a:rPr lang="ru-RU" dirty="0" err="1"/>
              <a:t>дивосвіт</a:t>
            </a:r>
            <a:r>
              <a:rPr lang="ru-RU" dirty="0"/>
              <a:t> </a:t>
            </a:r>
            <a:r>
              <a:rPr lang="ru-RU" dirty="0" err="1"/>
              <a:t>любові</a:t>
            </a:r>
            <a:r>
              <a:rPr lang="ru-RU" dirty="0"/>
              <a:t>…</a:t>
            </a:r>
          </a:p>
          <a:p>
            <a:endParaRPr lang="ru-RU" dirty="0"/>
          </a:p>
        </p:txBody>
      </p:sp>
      <p:pic>
        <p:nvPicPr>
          <p:cNvPr id="1032" name="Picture 8" descr="http://i.ucrazy.ru/files/pics/2014.04/1398426988_shutterstock_16904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90101"/>
            <a:ext cx="2904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476672"/>
            <a:ext cx="43204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Стоїть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Олімп</a:t>
            </a:r>
            <a:endParaRPr lang="ru-RU" sz="1400" b="1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Із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сотень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тисяч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книг</a:t>
            </a:r>
          </a:p>
          <a:p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Дорога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від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підніжжя</a:t>
            </a:r>
            <a:endParaRPr lang="ru-RU" sz="1400" b="1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До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вершини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.</a:t>
            </a:r>
          </a:p>
          <a:p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І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світ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утратився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б.</a:t>
            </a:r>
          </a:p>
          <a:p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А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може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навіть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зник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,</a:t>
            </a:r>
          </a:p>
          <a:p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Якби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не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їх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багатотомні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покоління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.</a:t>
            </a:r>
          </a:p>
          <a:p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Бо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кожне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із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написаних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там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слів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.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Arial Black" pitchFamily="34" charset="0"/>
              </a:rPr>
              <a:t>Рождалось в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мудрості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,</a:t>
            </a:r>
          </a:p>
          <a:p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А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деякі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– у муках.</a:t>
            </a:r>
          </a:p>
          <a:p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І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світ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би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жити</a:t>
            </a:r>
            <a:endParaRPr lang="ru-RU" sz="1400" b="1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Просто не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зумів</a:t>
            </a:r>
            <a:endParaRPr lang="ru-RU" sz="1400" b="1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Без того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рівно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писаного духу.</a:t>
            </a:r>
          </a:p>
          <a:p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Я не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повірю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,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що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заміна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буде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їм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,</a:t>
            </a:r>
          </a:p>
          <a:p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Бо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в книгах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завжди</a:t>
            </a:r>
            <a:endParaRPr lang="ru-RU" sz="1400" b="1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Найщиріша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в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світі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сповідь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.</a:t>
            </a:r>
          </a:p>
          <a:p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У них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є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те,</a:t>
            </a:r>
          </a:p>
          <a:p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Чим ми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найбільше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дорожим:</a:t>
            </a:r>
          </a:p>
          <a:p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І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спрага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знань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,</a:t>
            </a:r>
          </a:p>
          <a:p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І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дивосвіт</a:t>
            </a:r>
            <a:r>
              <a:rPr lang="ru-RU" sz="14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Arial Black" pitchFamily="34" charset="0"/>
              </a:rPr>
              <a:t>любові</a:t>
            </a:r>
            <a:r>
              <a:rPr lang="ru-RU" sz="1400" dirty="0">
                <a:solidFill>
                  <a:srgbClr val="C00000"/>
                </a:solidFill>
                <a:latin typeface="Arial Black" pitchFamily="34" charset="0"/>
              </a:rPr>
              <a:t>…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vsiknygy.net.ua/wp-content/uploads/2012/08/2-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48680"/>
            <a:ext cx="604867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1560" y="5229200"/>
            <a:ext cx="82809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Остап Бендер у </a:t>
            </a:r>
            <a:r>
              <a:rPr lang="ru-RU" sz="1400" dirty="0" err="1"/>
              <a:t>Харкові</a:t>
            </a:r>
            <a:r>
              <a:rPr lang="ru-RU" sz="1400" dirty="0"/>
              <a:t>. </a:t>
            </a:r>
            <a:r>
              <a:rPr lang="ru-RU" sz="1400" dirty="0" err="1"/>
              <a:t>Найпопулярнішими</a:t>
            </a:r>
            <a:r>
              <a:rPr lang="ru-RU" sz="1400" dirty="0"/>
              <a:t> </a:t>
            </a:r>
            <a:r>
              <a:rPr lang="ru-RU" sz="1400" dirty="0" err="1"/>
              <a:t>літературними</a:t>
            </a:r>
            <a:r>
              <a:rPr lang="ru-RU" sz="1400" dirty="0"/>
              <a:t> монументами в </a:t>
            </a:r>
            <a:r>
              <a:rPr lang="ru-RU" sz="1400" dirty="0" err="1"/>
              <a:t>Україні</a:t>
            </a:r>
            <a:r>
              <a:rPr lang="ru-RU" sz="1400" dirty="0"/>
              <a:t> </a:t>
            </a:r>
            <a:r>
              <a:rPr lang="ru-RU" sz="1400" dirty="0" err="1"/>
              <a:t>є</a:t>
            </a:r>
            <a:r>
              <a:rPr lang="ru-RU" sz="1400" dirty="0"/>
              <a:t>, </a:t>
            </a:r>
            <a:r>
              <a:rPr lang="ru-RU" sz="1400" dirty="0" err="1"/>
              <a:t>ні</a:t>
            </a:r>
            <a:r>
              <a:rPr lang="ru-RU" sz="1400" dirty="0"/>
              <a:t> для кого не секрет, </a:t>
            </a:r>
            <a:r>
              <a:rPr lang="ru-RU" sz="1400" dirty="0" err="1"/>
              <a:t>герої</a:t>
            </a:r>
            <a:r>
              <a:rPr lang="ru-RU" sz="1400" dirty="0"/>
              <a:t> </a:t>
            </a:r>
            <a:r>
              <a:rPr lang="ru-RU" sz="1400" dirty="0" err="1"/>
              <a:t>романів</a:t>
            </a:r>
            <a:r>
              <a:rPr lang="ru-RU" sz="1400" dirty="0"/>
              <a:t> </a:t>
            </a:r>
            <a:r>
              <a:rPr lang="ru-RU" sz="1400" dirty="0" err="1"/>
              <a:t>Ільфа</a:t>
            </a:r>
            <a:r>
              <a:rPr lang="ru-RU" sz="1400" dirty="0"/>
              <a:t> та Петрова «</a:t>
            </a:r>
            <a:r>
              <a:rPr lang="ru-RU" sz="1400" dirty="0" err="1"/>
              <a:t>Дванадцять</a:t>
            </a:r>
            <a:r>
              <a:rPr lang="ru-RU" sz="1400" dirty="0"/>
              <a:t> </a:t>
            </a:r>
            <a:r>
              <a:rPr lang="ru-RU" sz="1400" dirty="0" err="1"/>
              <a:t>стільців</a:t>
            </a:r>
            <a:r>
              <a:rPr lang="ru-RU" sz="1400" dirty="0"/>
              <a:t>» та «Золоте теля». Вони </a:t>
            </a:r>
            <a:r>
              <a:rPr lang="ru-RU" sz="1400" dirty="0" err="1"/>
              <a:t>радують</a:t>
            </a:r>
            <a:r>
              <a:rPr lang="ru-RU" sz="1400" dirty="0"/>
              <a:t> око </a:t>
            </a:r>
            <a:r>
              <a:rPr lang="ru-RU" sz="1400" dirty="0" err="1"/>
              <a:t>жителів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туристів</a:t>
            </a:r>
            <a:r>
              <a:rPr lang="ru-RU" sz="1400" dirty="0"/>
              <a:t> </a:t>
            </a:r>
            <a:r>
              <a:rPr lang="ru-RU" sz="1400" dirty="0" err="1"/>
              <a:t>Харкова</a:t>
            </a:r>
            <a:r>
              <a:rPr lang="ru-RU" sz="1400" dirty="0"/>
              <a:t>, </a:t>
            </a:r>
            <a:r>
              <a:rPr lang="ru-RU" sz="1400" dirty="0" err="1"/>
              <a:t>Києва</a:t>
            </a:r>
            <a:r>
              <a:rPr lang="ru-RU" sz="1400" dirty="0"/>
              <a:t>, </a:t>
            </a:r>
            <a:r>
              <a:rPr lang="ru-RU" sz="1400" dirty="0" err="1"/>
              <a:t>Одеси</a:t>
            </a:r>
            <a:r>
              <a:rPr lang="ru-RU" sz="1400" dirty="0"/>
              <a:t>, Жмеринки, </a:t>
            </a:r>
            <a:r>
              <a:rPr lang="ru-RU" sz="1400" dirty="0" err="1"/>
              <a:t>Бердянська</a:t>
            </a:r>
            <a:r>
              <a:rPr lang="ru-RU" sz="1400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vsiknygy.net.ua/wp-content/uploads/2012/08/5204-271x30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48680"/>
            <a:ext cx="374441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611560" y="4293096"/>
            <a:ext cx="77768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Сотні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літ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міста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містечка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села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прикрашають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скульптурою, яка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обов’язковим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атрибутом кожного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населеного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пункту,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поважає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себе та свою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історію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На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увічнення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камені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заслуговують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видатні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громадські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культурні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діячі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На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монументальні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композиції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важливі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історичні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події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Але часто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натрапити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пам’ятники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людей,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істот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яких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було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реальності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Взяти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хоча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улюблений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київський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пам’ятник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туристів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молодят на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Андріївському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узвозі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Проню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Прокоповну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Свирида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Голохвастова.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Хто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вони?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Улюблені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літературні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персонажі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Світ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літературних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героїв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проникає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наш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із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вами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світ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вони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стають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частиною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нашого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життя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Хто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ж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удостоївся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такої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поваги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Хто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книжкових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персонажів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став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найулюбленішим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Згадати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всіх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на жаль, нам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фізично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вдасться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Але для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поповнення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такої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собі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бази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можете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залишати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коментарях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інформацію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пам’ятники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бачили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lu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siknygy.net.ua/wp-content/uploads/2012/08/x_b36b3026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6712"/>
            <a:ext cx="381642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764704"/>
            <a:ext cx="42484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/>
              <a:t>Є </a:t>
            </a:r>
            <a:r>
              <a:rPr lang="ru-RU" dirty="0" err="1"/>
              <a:t>літературні</a:t>
            </a:r>
            <a:r>
              <a:rPr lang="ru-RU" dirty="0"/>
              <a:t> </a:t>
            </a:r>
            <a:r>
              <a:rPr lang="ru-RU" dirty="0" err="1"/>
              <a:t>герої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люблять</a:t>
            </a:r>
            <a:r>
              <a:rPr lang="ru-RU" dirty="0"/>
              <a:t> по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пам’ятників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нарахувати</a:t>
            </a:r>
            <a:r>
              <a:rPr lang="ru-RU" dirty="0"/>
              <a:t> десятками. </a:t>
            </a:r>
            <a:r>
              <a:rPr lang="ru-RU" dirty="0" err="1"/>
              <a:t>Це</a:t>
            </a:r>
            <a:r>
              <a:rPr lang="ru-RU" dirty="0"/>
              <a:t> – </a:t>
            </a:r>
            <a:r>
              <a:rPr lang="ru-RU" dirty="0" err="1"/>
              <a:t>класика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тепер</a:t>
            </a:r>
            <a:r>
              <a:rPr lang="ru-RU" dirty="0"/>
              <a:t> стало </a:t>
            </a:r>
            <a:r>
              <a:rPr lang="ru-RU" dirty="0" err="1"/>
              <a:t>класикою</a:t>
            </a:r>
            <a:r>
              <a:rPr lang="ru-RU" dirty="0"/>
              <a:t> </a:t>
            </a:r>
            <a:r>
              <a:rPr lang="ru-RU" dirty="0" err="1"/>
              <a:t>скульптури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Розпочати</a:t>
            </a:r>
            <a:r>
              <a:rPr lang="ru-RU" dirty="0"/>
              <a:t> </a:t>
            </a:r>
            <a:r>
              <a:rPr lang="ru-RU" dirty="0" err="1"/>
              <a:t>хіт-парад</a:t>
            </a:r>
            <a:r>
              <a:rPr lang="ru-RU" dirty="0"/>
              <a:t> </a:t>
            </a:r>
            <a:r>
              <a:rPr lang="ru-RU" dirty="0" err="1"/>
              <a:t>улюбленців</a:t>
            </a:r>
            <a:r>
              <a:rPr lang="ru-RU" dirty="0"/>
              <a:t> </a:t>
            </a:r>
            <a:r>
              <a:rPr lang="ru-RU" dirty="0" err="1"/>
              <a:t>мільярдів</a:t>
            </a:r>
            <a:r>
              <a:rPr lang="ru-RU" dirty="0"/>
              <a:t> </a:t>
            </a:r>
            <a:r>
              <a:rPr lang="ru-RU" dirty="0" err="1"/>
              <a:t>хотілося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монумента,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 </a:t>
            </a:r>
            <a:r>
              <a:rPr lang="ru-RU" b="1" dirty="0"/>
              <a:t>першим </a:t>
            </a:r>
            <a:r>
              <a:rPr lang="ru-RU" b="1" dirty="0" err="1"/>
              <a:t>пам’ятником</a:t>
            </a:r>
            <a:r>
              <a:rPr lang="ru-RU" b="1" dirty="0"/>
              <a:t> </a:t>
            </a:r>
            <a:r>
              <a:rPr lang="ru-RU" b="1" dirty="0" err="1"/>
              <a:t>літературним</a:t>
            </a:r>
            <a:r>
              <a:rPr lang="ru-RU" b="1" dirty="0"/>
              <a:t> персонажам</a:t>
            </a:r>
            <a:r>
              <a:rPr lang="ru-RU" dirty="0"/>
              <a:t>. </a:t>
            </a:r>
            <a:r>
              <a:rPr lang="ru-RU" dirty="0" err="1"/>
              <a:t>З’явився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на </a:t>
            </a:r>
            <a:r>
              <a:rPr lang="ru-RU" dirty="0" err="1"/>
              <a:t>світ</a:t>
            </a:r>
            <a:r>
              <a:rPr lang="ru-RU" dirty="0"/>
              <a:t> 1926 року в </a:t>
            </a:r>
            <a:r>
              <a:rPr lang="ru-RU" dirty="0" err="1"/>
              <a:t>Америці</a:t>
            </a:r>
            <a:r>
              <a:rPr lang="ru-RU" dirty="0"/>
              <a:t> на </a:t>
            </a:r>
            <a:r>
              <a:rPr lang="ru-RU" dirty="0" err="1"/>
              <a:t>річці</a:t>
            </a:r>
            <a:r>
              <a:rPr lang="ru-RU" dirty="0"/>
              <a:t> </a:t>
            </a:r>
            <a:r>
              <a:rPr lang="ru-RU" dirty="0" err="1"/>
              <a:t>Міссісіпі</a:t>
            </a:r>
            <a:r>
              <a:rPr lang="ru-RU" dirty="0"/>
              <a:t> у маленькому </a:t>
            </a:r>
            <a:r>
              <a:rPr lang="ru-RU" dirty="0" err="1"/>
              <a:t>містечку</a:t>
            </a:r>
            <a:r>
              <a:rPr lang="ru-RU" dirty="0"/>
              <a:t> </a:t>
            </a:r>
            <a:r>
              <a:rPr lang="ru-RU" dirty="0" err="1"/>
              <a:t>Ганнібал</a:t>
            </a:r>
            <a:r>
              <a:rPr lang="ru-RU" dirty="0"/>
              <a:t>, де </a:t>
            </a:r>
            <a:r>
              <a:rPr lang="ru-RU" dirty="0" err="1"/>
              <a:t>провів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дитячі</a:t>
            </a:r>
            <a:r>
              <a:rPr lang="ru-RU" dirty="0"/>
              <a:t> роки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 Марк Твен. У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на великому </a:t>
            </a:r>
            <a:r>
              <a:rPr lang="ru-RU" dirty="0" err="1"/>
              <a:t>Кардіффському</a:t>
            </a:r>
            <a:r>
              <a:rPr lang="ru-RU" dirty="0"/>
              <a:t> </a:t>
            </a:r>
            <a:r>
              <a:rPr lang="ru-RU" dirty="0" err="1"/>
              <a:t>пагорбі</a:t>
            </a:r>
            <a:r>
              <a:rPr lang="ru-RU" dirty="0"/>
              <a:t> </a:t>
            </a:r>
            <a:r>
              <a:rPr lang="ru-RU" dirty="0" err="1"/>
              <a:t>височіє</a:t>
            </a:r>
            <a:r>
              <a:rPr lang="ru-RU" dirty="0"/>
              <a:t> </a:t>
            </a:r>
            <a:r>
              <a:rPr lang="ru-RU" dirty="0" err="1"/>
              <a:t>пам’ятник</a:t>
            </a:r>
            <a:r>
              <a:rPr lang="ru-RU" dirty="0"/>
              <a:t> </a:t>
            </a:r>
            <a:r>
              <a:rPr lang="ru-RU" dirty="0" err="1"/>
              <a:t>двом</a:t>
            </a:r>
            <a:r>
              <a:rPr lang="ru-RU" dirty="0"/>
              <a:t> </a:t>
            </a:r>
            <a:r>
              <a:rPr lang="ru-RU" dirty="0" err="1"/>
              <a:t>хлопчакам</a:t>
            </a:r>
            <a:r>
              <a:rPr lang="ru-RU" dirty="0"/>
              <a:t> </a:t>
            </a:r>
            <a:r>
              <a:rPr lang="ru-RU" b="1" dirty="0"/>
              <a:t>– Тому </a:t>
            </a:r>
            <a:r>
              <a:rPr lang="ru-RU" b="1" dirty="0" err="1"/>
              <a:t>Сойєру</a:t>
            </a:r>
            <a:r>
              <a:rPr lang="ru-RU" b="1" dirty="0"/>
              <a:t> та </a:t>
            </a:r>
            <a:r>
              <a:rPr lang="ru-RU" b="1" dirty="0" err="1"/>
              <a:t>Гекльберрі</a:t>
            </a:r>
            <a:r>
              <a:rPr lang="ru-RU" b="1" dirty="0"/>
              <a:t> </a:t>
            </a:r>
            <a:r>
              <a:rPr lang="ru-RU" b="1" dirty="0" err="1"/>
              <a:t>Фінну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несе</a:t>
            </a:r>
            <a:r>
              <a:rPr lang="ru-RU" dirty="0"/>
              <a:t> на </a:t>
            </a:r>
            <a:r>
              <a:rPr lang="ru-RU" dirty="0" err="1"/>
              <a:t>плечі</a:t>
            </a:r>
            <a:r>
              <a:rPr lang="ru-RU" dirty="0"/>
              <a:t> </a:t>
            </a:r>
            <a:r>
              <a:rPr lang="ru-RU" dirty="0" err="1"/>
              <a:t>мертву</a:t>
            </a:r>
            <a:r>
              <a:rPr lang="ru-RU" dirty="0"/>
              <a:t> </a:t>
            </a:r>
            <a:r>
              <a:rPr lang="ru-RU" dirty="0" err="1"/>
              <a:t>кішку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plu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467544" y="332656"/>
            <a:ext cx="698477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Дуже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популярний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персонаж 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камені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 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відомий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мандрівник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вигадник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барон Мюнхгаузен.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Йому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пам’ятники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стоять по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всьому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світу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Діють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музеї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честь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цього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культового героя. Так у маленькому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німецькому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Боденвердері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рідному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містечку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історичної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особистості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барона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Ієроніма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Карла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Фрідріха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фон Мюнхгаузена (1720-1797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.). Є музей барону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трохи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поближче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 у 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DF37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Москві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Але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найцікавіше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свій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Мюнхгаузен. 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Хмельницькому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Кам’янецькій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47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1970 року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стоїть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єдиний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пам’ятник-фонтан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тому самому барону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http://vsiknygy.net.ua/wp-content/uploads/2012/08/s640x480.jpe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484784"/>
            <a:ext cx="4248472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http://vsiknygy.net.ua/wp-content/uploads/2012/08/65023270_6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924944"/>
            <a:ext cx="3541787" cy="2671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15816" y="558924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/>
              <a:t>Такий</a:t>
            </a:r>
            <a:r>
              <a:rPr lang="ru-RU" sz="1200" dirty="0"/>
              <a:t> </a:t>
            </a:r>
            <a:r>
              <a:rPr lang="ru-RU" sz="1200" dirty="0" err="1"/>
              <a:t>самий</a:t>
            </a:r>
            <a:r>
              <a:rPr lang="ru-RU" sz="1200" dirty="0"/>
              <a:t> </a:t>
            </a:r>
            <a:r>
              <a:rPr lang="ru-RU" sz="1200" dirty="0" err="1"/>
              <a:t>епізод</a:t>
            </a:r>
            <a:r>
              <a:rPr lang="ru-RU" sz="1200" dirty="0"/>
              <a:t> взято </a:t>
            </a:r>
            <a:r>
              <a:rPr lang="ru-RU" sz="1200" dirty="0" err="1"/>
              <a:t>і</a:t>
            </a:r>
            <a:r>
              <a:rPr lang="ru-RU" sz="1200" dirty="0"/>
              <a:t> для </a:t>
            </a:r>
            <a:r>
              <a:rPr lang="ru-RU" sz="1200" dirty="0" err="1"/>
              <a:t>скульптури</a:t>
            </a:r>
            <a:r>
              <a:rPr lang="ru-RU" sz="1200" dirty="0"/>
              <a:t> у </a:t>
            </a:r>
            <a:r>
              <a:rPr lang="ru-RU" sz="1200" dirty="0" err="1"/>
              <a:t>Боденвердері</a:t>
            </a:r>
            <a:r>
              <a:rPr lang="ru-RU" sz="1200" dirty="0"/>
              <a:t>. </a:t>
            </a:r>
            <a:r>
              <a:rPr lang="ru-RU" sz="1200" dirty="0" err="1"/>
              <a:t>Нижче</a:t>
            </a:r>
            <a:r>
              <a:rPr lang="ru-RU" sz="1200" dirty="0"/>
              <a:t> – у </a:t>
            </a:r>
            <a:r>
              <a:rPr lang="ru-RU" sz="1200" dirty="0" err="1"/>
              <a:t>Калінінграді</a:t>
            </a:r>
            <a:r>
              <a:rPr lang="ru-RU" sz="1200" dirty="0"/>
              <a:t> (</a:t>
            </a:r>
            <a:r>
              <a:rPr lang="ru-RU" sz="1200" dirty="0" err="1"/>
              <a:t>Росія</a:t>
            </a:r>
            <a:r>
              <a:rPr lang="ru-RU" sz="1200" dirty="0"/>
              <a:t>). </a:t>
            </a:r>
            <a:r>
              <a:rPr lang="ru-RU" sz="1200" dirty="0" err="1"/>
              <a:t>Відомо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реальний</a:t>
            </a:r>
            <a:r>
              <a:rPr lang="ru-RU" sz="1200" dirty="0"/>
              <a:t> прототип барону </a:t>
            </a:r>
            <a:r>
              <a:rPr lang="ru-RU" sz="1200" dirty="0" err="1"/>
              <a:t>Мюнхаузену</a:t>
            </a:r>
            <a:r>
              <a:rPr lang="ru-RU" sz="1200" dirty="0"/>
              <a:t> </a:t>
            </a:r>
            <a:r>
              <a:rPr lang="ru-RU" sz="1200" dirty="0" err="1"/>
              <a:t>двічі</a:t>
            </a:r>
            <a:r>
              <a:rPr lang="ru-RU" sz="1200" dirty="0"/>
              <a:t> </a:t>
            </a:r>
            <a:r>
              <a:rPr lang="ru-RU" sz="1200" dirty="0" err="1"/>
              <a:t>відвідував</a:t>
            </a:r>
            <a:r>
              <a:rPr lang="ru-RU" sz="1200" dirty="0"/>
              <a:t> </a:t>
            </a:r>
            <a:r>
              <a:rPr lang="ru-RU" sz="1200" dirty="0" err="1"/>
              <a:t>Кенігсберг</a:t>
            </a:r>
            <a:endParaRPr lang="ru-RU" sz="1200" dirty="0"/>
          </a:p>
        </p:txBody>
      </p:sp>
    </p:spTree>
  </p:cSld>
  <p:clrMapOvr>
    <a:masterClrMapping/>
  </p:clrMapOvr>
  <p:transition>
    <p:wheel spokes="2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siknygy.net.ua/wp-content/uploads/2012/08/22272085_1207642752_DSC_0337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92696"/>
            <a:ext cx="727280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331640" y="4828510"/>
            <a:ext cx="67687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Пам’ятник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Мігелю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Сервантесу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героям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Мадриді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Письменник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сидить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кріслі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навколо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бронзові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фігури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читачів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книжками.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Попереду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бронзові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фігури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вершників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– Дон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Кіхот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Санчо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Панса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Дону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Кіхоту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зброєносцю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встановлена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рекордна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кількість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пам’ятників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Буенос-Айрес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Гавана, Брюссель,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Мехіко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Карл-Маркс-Штадт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міста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похвалитися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такими монументами.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vsiknygy.net.ua/wp-content/uploads/2012/08/Gascogne1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052736"/>
            <a:ext cx="4896544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1475656" y="5054407"/>
            <a:ext cx="5184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Пам’ятник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Д’Артаньяну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Ош,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неофіційній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столиці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Гасконі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звідки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родом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vsiknygy.net.ua/wp-content/uploads/2012/08/Jz3zv9p3Qn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764704"/>
            <a:ext cx="5976664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475656" y="4653136"/>
            <a:ext cx="633670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Аліса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Країні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Див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Л.Керролла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(Нью-Йорк,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Центральний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парк).        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Також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пам’ятники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м.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Аделаїда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Австралія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Гілфорд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Великобританія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«</a:t>
            </a:r>
            <a:r>
              <a:rPr lang="ru-RU" i="1" dirty="0" err="1" smtClean="0">
                <a:solidFill>
                  <a:srgbClr val="C00000"/>
                </a:solidFill>
              </a:rPr>
              <a:t>Читаючі</a:t>
            </a:r>
            <a:r>
              <a:rPr lang="ru-RU" i="1" dirty="0" smtClean="0">
                <a:solidFill>
                  <a:srgbClr val="C00000"/>
                </a:solidFill>
              </a:rPr>
              <a:t>» </a:t>
            </a:r>
            <a:r>
              <a:rPr lang="ru-RU" i="1" dirty="0" err="1" smtClean="0">
                <a:solidFill>
                  <a:srgbClr val="C00000"/>
                </a:solidFill>
              </a:rPr>
              <a:t>пам'ятники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світу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Книга –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найкращий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подарунок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тільки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книголюбові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, а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й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вулиці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місту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. У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різних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містах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світу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існує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величезна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кількість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скульптурних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композицій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меморіальних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дощок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бюстів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присвячених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книгам,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письменникам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, героям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літературних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творів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навіть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читачам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8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 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Пропонуємо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вам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невелику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добірку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пам'ятників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увічнили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читача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який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000" b="1" dirty="0" err="1" smtClean="0">
                <a:solidFill>
                  <a:schemeClr val="accent6">
                    <a:lumMod val="50000"/>
                  </a:schemeClr>
                </a:solidFill>
              </a:rPr>
              <a:t>тримає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 в руках книгу</a:t>
            </a:r>
            <a:r>
              <a:rPr lang="ru-RU" sz="8000" b="1" dirty="0" smtClean="0"/>
              <a:t>.</a:t>
            </a:r>
            <a:endParaRPr lang="ru-RU" sz="8000" dirty="0" smtClean="0"/>
          </a:p>
          <a:p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.bp.blogspot.com/-Ksy8qoXTKzY/Vcbt5Vtq84I/AAAAAAAANDk/RABYEIQIvYM/s400/%25D0%25BC%25D0%25B0%25D1%2582%25D1%2580%25D0%25BE%25D0%25BD%25D0%25B0%2B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63241">
            <a:off x="1187624" y="692696"/>
            <a:ext cx="29718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ttp://3.bp.blogspot.com/-7jm70k8bEPI/Vcbt5o7U73I/AAAAAAAANDY/Yv316kqsRzg/s400/%25D0%25BC%25D0%25B0%25D1%2582%25D1%2580%25D0%25BE%25D0%25BD%25D0%25B0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980728"/>
            <a:ext cx="29718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1560" y="4869160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 У маленькому </a:t>
            </a:r>
            <a:r>
              <a:rPr lang="ru-RU" b="1" dirty="0" err="1"/>
              <a:t>містечку</a:t>
            </a:r>
            <a:r>
              <a:rPr lang="ru-RU" b="1" dirty="0"/>
              <a:t> </a:t>
            </a:r>
            <a:r>
              <a:rPr lang="ru-RU" b="1" dirty="0" err="1"/>
              <a:t>Уеллс</a:t>
            </a:r>
            <a:r>
              <a:rPr lang="ru-RU" b="1" dirty="0"/>
              <a:t> (</a:t>
            </a:r>
            <a:r>
              <a:rPr lang="ru-RU" b="1" dirty="0" err="1"/>
              <a:t>Англія</a:t>
            </a:r>
            <a:r>
              <a:rPr lang="ru-RU" b="1" dirty="0"/>
              <a:t>),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натрапити</a:t>
            </a:r>
            <a:r>
              <a:rPr lang="ru-RU" b="1" dirty="0"/>
              <a:t> на </a:t>
            </a:r>
            <a:r>
              <a:rPr lang="ru-RU" b="1" dirty="0" err="1" smtClean="0"/>
              <a:t>паркові</a:t>
            </a:r>
            <a:r>
              <a:rPr lang="ru-RU" b="1" dirty="0"/>
              <a:t> </a:t>
            </a:r>
            <a:r>
              <a:rPr lang="ru-RU" b="1" dirty="0" err="1" smtClean="0"/>
              <a:t>скульптури</a:t>
            </a:r>
            <a:r>
              <a:rPr lang="ru-RU" b="1" dirty="0" smtClean="0"/>
              <a:t>  «</a:t>
            </a:r>
            <a:r>
              <a:rPr lang="ru-RU" b="1" dirty="0" err="1" smtClean="0"/>
              <a:t>читаючих</a:t>
            </a:r>
            <a:r>
              <a:rPr lang="ru-RU" b="1" dirty="0" smtClean="0"/>
              <a:t>» </a:t>
            </a:r>
            <a:r>
              <a:rPr lang="ru-RU" b="1" dirty="0"/>
              <a:t>  </a:t>
            </a:r>
            <a:r>
              <a:rPr lang="ru-RU" b="1" dirty="0" err="1"/>
              <a:t>середньовічних</a:t>
            </a:r>
            <a:r>
              <a:rPr lang="ru-RU" b="1" dirty="0"/>
              <a:t> матрон,  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витончено</a:t>
            </a:r>
            <a:r>
              <a:rPr lang="ru-RU" b="1" dirty="0"/>
              <a:t> </a:t>
            </a:r>
            <a:r>
              <a:rPr lang="ru-RU" b="1" dirty="0" err="1"/>
              <a:t>розташувалися</a:t>
            </a:r>
            <a:r>
              <a:rPr lang="ru-RU" b="1" dirty="0"/>
              <a:t> на лавках </a:t>
            </a:r>
            <a:r>
              <a:rPr lang="ru-RU" b="1" dirty="0" err="1"/>
              <a:t>міського</a:t>
            </a:r>
            <a:r>
              <a:rPr lang="ru-RU" b="1" dirty="0"/>
              <a:t> парку.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4.bp.blogspot.com/-hHYKqsX--wA/Vcbt4vU82pI/AAAAAAAANDU/Kb3xdDRDUWs/s400/%25D0%25BA%25D0%25B8%25D0%25B5%25D0%25B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1177">
            <a:off x="488244" y="1031431"/>
            <a:ext cx="4139352" cy="3180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 rot="21303625">
            <a:off x="566619" y="4462819"/>
            <a:ext cx="397673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кам'яні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київські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студенти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схоже,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готуються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іспитів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http://4.bp.blogspot.com/-l5o1EcBebTQ/Vcbt4VJx0KI/AAAAAAAANDQ/bCTFuGc4wK0/s400/%25D0%25B1%25D0%25B5%25D0%25BB%25D1%258C%25D0%25B3%25D0%25B8%25D1%258F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5530">
            <a:off x="5220072" y="980728"/>
            <a:ext cx="3240360" cy="4098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11960" y="52292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</a:rPr>
              <a:t>місті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</a:rPr>
              <a:t>Льовен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</a:rPr>
              <a:t>Бельгія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</a:rPr>
              <a:t>студент-читач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</a:rPr>
              <a:t>настільки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</a:rPr>
              <a:t>перезаймався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</a:rPr>
              <a:t>ніч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 перед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</a:rPr>
              <a:t>іспитом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</a:rPr>
              <a:t>змушений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</a:rPr>
              <a:t>поливати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 себе кока-колою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2.bp.blogspot.com/-qT_O4Uj4zW0/UTkDNdaoPEI/AAAAAAAAA-Q/XXMrPBtPIb8/s1600/d%C3%BCnya+kitap+g%C3%BCn%C3%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692696"/>
            <a:ext cx="3532299" cy="51845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98704">
            <a:off x="3563888" y="764704"/>
            <a:ext cx="48965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Книги </a:t>
            </a:r>
            <a:r>
              <a:rPr lang="ru-RU" sz="1400" dirty="0" err="1"/>
              <a:t>є</a:t>
            </a:r>
            <a:r>
              <a:rPr lang="ru-RU" sz="1400" dirty="0"/>
              <a:t> </a:t>
            </a:r>
            <a:r>
              <a:rPr lang="ru-RU" sz="1400" dirty="0" err="1"/>
              <a:t>невід'ємною</a:t>
            </a:r>
            <a:r>
              <a:rPr lang="ru-RU" sz="1400" dirty="0"/>
              <a:t> </a:t>
            </a:r>
            <a:r>
              <a:rPr lang="ru-RU" sz="1400" dirty="0" err="1"/>
              <a:t>частиною</a:t>
            </a:r>
            <a:r>
              <a:rPr lang="ru-RU" sz="1400" dirty="0"/>
              <a:t> </a:t>
            </a:r>
            <a:r>
              <a:rPr lang="ru-RU" sz="1400" dirty="0" err="1"/>
              <a:t>суспільства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кожної</a:t>
            </a:r>
            <a:r>
              <a:rPr lang="ru-RU" sz="1400" dirty="0"/>
              <a:t> </a:t>
            </a:r>
            <a:r>
              <a:rPr lang="ru-RU" sz="1400" dirty="0" err="1"/>
              <a:t>людини</a:t>
            </a:r>
            <a:r>
              <a:rPr lang="ru-RU" sz="1400" dirty="0"/>
              <a:t> </a:t>
            </a:r>
            <a:r>
              <a:rPr lang="ru-RU" sz="1400" dirty="0" err="1"/>
              <a:t>зокрема</a:t>
            </a:r>
            <a:r>
              <a:rPr lang="ru-RU" sz="1400" dirty="0"/>
              <a:t>. Вони </a:t>
            </a:r>
            <a:r>
              <a:rPr lang="ru-RU" sz="1400" dirty="0" err="1"/>
              <a:t>зберігають</a:t>
            </a:r>
            <a:r>
              <a:rPr lang="ru-RU" sz="1400" dirty="0"/>
              <a:t> у </a:t>
            </a:r>
            <a:r>
              <a:rPr lang="ru-RU" sz="1400" dirty="0" err="1"/>
              <a:t>собі</a:t>
            </a:r>
            <a:r>
              <a:rPr lang="ru-RU" sz="1400" dirty="0"/>
              <a:t> </a:t>
            </a:r>
            <a:r>
              <a:rPr lang="ru-RU" sz="1400" dirty="0" err="1"/>
              <a:t>мудрість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знання</a:t>
            </a:r>
            <a:r>
              <a:rPr lang="ru-RU" sz="1400" dirty="0"/>
              <a:t> </a:t>
            </a:r>
            <a:r>
              <a:rPr lang="ru-RU" sz="1400" dirty="0" err="1"/>
              <a:t>цілих</a:t>
            </a:r>
            <a:r>
              <a:rPr lang="ru-RU" sz="1400" dirty="0"/>
              <a:t> </a:t>
            </a:r>
            <a:r>
              <a:rPr lang="ru-RU" sz="1400" dirty="0" err="1"/>
              <a:t>поколінь</a:t>
            </a:r>
            <a:r>
              <a:rPr lang="ru-RU" sz="1400" dirty="0"/>
              <a:t>, </a:t>
            </a:r>
            <a:r>
              <a:rPr lang="ru-RU" sz="1400" dirty="0" err="1"/>
              <a:t>містять</a:t>
            </a:r>
            <a:r>
              <a:rPr lang="ru-RU" sz="1400" dirty="0"/>
              <a:t> </a:t>
            </a:r>
            <a:r>
              <a:rPr lang="ru-RU" sz="1400" dirty="0" err="1"/>
              <a:t>відомості</a:t>
            </a:r>
            <a:r>
              <a:rPr lang="ru-RU" sz="1400" dirty="0"/>
              <a:t> про </a:t>
            </a:r>
            <a:r>
              <a:rPr lang="ru-RU" sz="1400" dirty="0" err="1"/>
              <a:t>події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відбулися</a:t>
            </a:r>
            <a:r>
              <a:rPr lang="ru-RU" sz="1400" dirty="0"/>
              <a:t> в </a:t>
            </a:r>
            <a:r>
              <a:rPr lang="ru-RU" sz="1400" dirty="0" err="1"/>
              <a:t>історії</a:t>
            </a:r>
            <a:r>
              <a:rPr lang="ru-RU" sz="1400" dirty="0"/>
              <a:t> </a:t>
            </a:r>
            <a:r>
              <a:rPr lang="ru-RU" sz="1400" dirty="0" err="1"/>
              <a:t>розвитку</a:t>
            </a:r>
            <a:r>
              <a:rPr lang="ru-RU" sz="1400" dirty="0"/>
              <a:t> </a:t>
            </a:r>
            <a:r>
              <a:rPr lang="ru-RU" sz="1400" dirty="0" err="1"/>
              <a:t>людства</a:t>
            </a:r>
            <a:r>
              <a:rPr lang="ru-RU" sz="1400" dirty="0"/>
              <a:t>.</a:t>
            </a:r>
          </a:p>
          <a:p>
            <a:pPr algn="just"/>
            <a:r>
              <a:rPr lang="ru-RU" sz="1400" dirty="0"/>
              <a:t>Людина </a:t>
            </a:r>
            <a:r>
              <a:rPr lang="ru-RU" sz="1400" dirty="0" err="1"/>
              <a:t>знайомитися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книгами в </a:t>
            </a:r>
            <a:r>
              <a:rPr lang="ru-RU" sz="1400" dirty="0" err="1"/>
              <a:t>ранньому</a:t>
            </a:r>
            <a:r>
              <a:rPr lang="ru-RU" sz="1400" dirty="0"/>
              <a:t> </a:t>
            </a:r>
            <a:r>
              <a:rPr lang="ru-RU" sz="1400" dirty="0" err="1"/>
              <a:t>дитинстві</a:t>
            </a:r>
            <a:r>
              <a:rPr lang="ru-RU" sz="1400" dirty="0"/>
              <a:t>, </a:t>
            </a:r>
            <a:r>
              <a:rPr lang="ru-RU" sz="1400" dirty="0" err="1"/>
              <a:t>і</a:t>
            </a:r>
            <a:r>
              <a:rPr lang="ru-RU" sz="1400" dirty="0"/>
              <a:t> вони </a:t>
            </a:r>
            <a:r>
              <a:rPr lang="ru-RU" sz="1400" dirty="0" err="1"/>
              <a:t>супроводжують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все подальше </a:t>
            </a:r>
            <a:r>
              <a:rPr lang="ru-RU" sz="1400" dirty="0" err="1"/>
              <a:t>життя</a:t>
            </a:r>
            <a:r>
              <a:rPr lang="ru-RU" sz="1400" dirty="0"/>
              <a:t>, </a:t>
            </a:r>
            <a:r>
              <a:rPr lang="ru-RU" sz="1400" dirty="0" err="1"/>
              <a:t>допомагаючи</a:t>
            </a:r>
            <a:r>
              <a:rPr lang="ru-RU" sz="1400" dirty="0"/>
              <a:t> </a:t>
            </a:r>
            <a:r>
              <a:rPr lang="ru-RU" sz="1400" dirty="0" err="1"/>
              <a:t>отримати</a:t>
            </a:r>
            <a:r>
              <a:rPr lang="ru-RU" sz="1400" dirty="0"/>
              <a:t> </a:t>
            </a:r>
            <a:r>
              <a:rPr lang="ru-RU" sz="1400" dirty="0" err="1"/>
              <a:t>знання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розібратися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важкими</a:t>
            </a:r>
            <a:r>
              <a:rPr lang="ru-RU" sz="1400" dirty="0"/>
              <a:t> </a:t>
            </a:r>
            <a:r>
              <a:rPr lang="ru-RU" sz="1400" dirty="0" err="1"/>
              <a:t>життєвими</a:t>
            </a:r>
            <a:r>
              <a:rPr lang="ru-RU" sz="1400" dirty="0"/>
              <a:t> </a:t>
            </a:r>
            <a:r>
              <a:rPr lang="ru-RU" sz="1400" dirty="0" err="1"/>
              <a:t>питаннями</a:t>
            </a:r>
            <a:r>
              <a:rPr lang="ru-RU" sz="1400" dirty="0"/>
              <a:t>, </a:t>
            </a:r>
            <a:r>
              <a:rPr lang="ru-RU" sz="1400" dirty="0" err="1"/>
              <a:t>відкриваючи</a:t>
            </a:r>
            <a:r>
              <a:rPr lang="ru-RU" sz="1400" dirty="0"/>
              <a:t> </a:t>
            </a:r>
            <a:r>
              <a:rPr lang="ru-RU" sz="1400" dirty="0" err="1"/>
              <a:t>вікно</a:t>
            </a:r>
            <a:r>
              <a:rPr lang="ru-RU" sz="1400" dirty="0"/>
              <a:t> в </a:t>
            </a:r>
            <a:r>
              <a:rPr lang="ru-RU" sz="1400" dirty="0" err="1"/>
              <a:t>новий</a:t>
            </a:r>
            <a:r>
              <a:rPr lang="ru-RU" sz="1400" dirty="0"/>
              <a:t> </a:t>
            </a:r>
            <a:r>
              <a:rPr lang="ru-RU" sz="1400" dirty="0" err="1"/>
              <a:t>незвіданий</a:t>
            </a:r>
            <a:r>
              <a:rPr lang="ru-RU" sz="1400" dirty="0"/>
              <a:t> </a:t>
            </a:r>
            <a:r>
              <a:rPr lang="ru-RU" sz="1400" dirty="0" err="1"/>
              <a:t>світ</a:t>
            </a:r>
            <a:r>
              <a:rPr lang="ru-RU" sz="1400" dirty="0"/>
              <a:t>.</a:t>
            </a:r>
          </a:p>
          <a:p>
            <a:pPr algn="just"/>
            <a:r>
              <a:rPr lang="ru-RU" sz="1400" dirty="0" err="1"/>
              <a:t>Важливі</a:t>
            </a:r>
            <a:r>
              <a:rPr lang="ru-RU" sz="1400" dirty="0"/>
              <a:t> </a:t>
            </a:r>
            <a:r>
              <a:rPr lang="ru-RU" sz="1400" dirty="0" err="1"/>
              <a:t>будь-які</a:t>
            </a:r>
            <a:r>
              <a:rPr lang="ru-RU" sz="1400" dirty="0"/>
              <a:t> книги, </a:t>
            </a:r>
            <a:r>
              <a:rPr lang="ru-RU" sz="1400" dirty="0" err="1"/>
              <a:t>якої</a:t>
            </a:r>
            <a:r>
              <a:rPr lang="ru-RU" sz="1400" dirty="0"/>
              <a:t> </a:t>
            </a:r>
            <a:r>
              <a:rPr lang="ru-RU" sz="1400" dirty="0" err="1"/>
              <a:t>області</a:t>
            </a:r>
            <a:r>
              <a:rPr lang="ru-RU" sz="1400" dirty="0"/>
              <a:t> та сфер </a:t>
            </a:r>
            <a:r>
              <a:rPr lang="ru-RU" sz="1400" dirty="0" err="1"/>
              <a:t>знань</a:t>
            </a:r>
            <a:r>
              <a:rPr lang="ru-RU" sz="1400" dirty="0"/>
              <a:t> вони не </a:t>
            </a:r>
            <a:r>
              <a:rPr lang="ru-RU" sz="1400" dirty="0" err="1"/>
              <a:t>стосувалися</a:t>
            </a:r>
            <a:r>
              <a:rPr lang="ru-RU" sz="1400" dirty="0"/>
              <a:t>. </a:t>
            </a:r>
            <a:r>
              <a:rPr lang="ru-RU" sz="1400" dirty="0" err="1"/>
              <a:t>Історичні</a:t>
            </a:r>
            <a:r>
              <a:rPr lang="ru-RU" sz="1400" dirty="0"/>
              <a:t> </a:t>
            </a:r>
            <a:r>
              <a:rPr lang="ru-RU" sz="1400" dirty="0" err="1"/>
              <a:t>розповідають</a:t>
            </a:r>
            <a:r>
              <a:rPr lang="ru-RU" sz="1400" dirty="0"/>
              <a:t> про наших </a:t>
            </a:r>
            <a:r>
              <a:rPr lang="ru-RU" sz="1400" dirty="0" err="1"/>
              <a:t>предків</a:t>
            </a:r>
            <a:r>
              <a:rPr lang="ru-RU" sz="1400" dirty="0"/>
              <a:t>, </a:t>
            </a:r>
            <a:r>
              <a:rPr lang="ru-RU" sz="1400" dirty="0" err="1"/>
              <a:t>війнах</a:t>
            </a:r>
            <a:r>
              <a:rPr lang="ru-RU" sz="1400" dirty="0"/>
              <a:t>, </a:t>
            </a:r>
            <a:r>
              <a:rPr lang="ru-RU" sz="1400" dirty="0" err="1"/>
              <a:t>повстаннях</a:t>
            </a:r>
            <a:r>
              <a:rPr lang="ru-RU" sz="1400" dirty="0"/>
              <a:t>, </a:t>
            </a:r>
            <a:r>
              <a:rPr lang="ru-RU" sz="1400" dirty="0" err="1"/>
              <a:t>є</a:t>
            </a:r>
            <a:r>
              <a:rPr lang="ru-RU" sz="1400" dirty="0"/>
              <a:t> </a:t>
            </a:r>
            <a:r>
              <a:rPr lang="ru-RU" sz="1400" dirty="0" err="1"/>
              <a:t>своєрідним</a:t>
            </a:r>
            <a:r>
              <a:rPr lang="ru-RU" sz="1400" dirty="0"/>
              <a:t> </a:t>
            </a:r>
            <a:r>
              <a:rPr lang="ru-RU" sz="1400" dirty="0" err="1"/>
              <a:t>путівником</a:t>
            </a:r>
            <a:r>
              <a:rPr lang="ru-RU" sz="1400" dirty="0"/>
              <a:t> у </a:t>
            </a:r>
            <a:r>
              <a:rPr lang="ru-RU" sz="1400" dirty="0" err="1"/>
              <a:t>століття</a:t>
            </a:r>
            <a:r>
              <a:rPr lang="ru-RU" sz="1400" dirty="0"/>
              <a:t>.</a:t>
            </a:r>
          </a:p>
          <a:p>
            <a:pPr algn="just"/>
            <a:r>
              <a:rPr lang="ru-RU" sz="1400" dirty="0" err="1"/>
              <a:t>Навчальна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технічна</a:t>
            </a:r>
            <a:r>
              <a:rPr lang="ru-RU" sz="1400" dirty="0"/>
              <a:t> </a:t>
            </a:r>
            <a:r>
              <a:rPr lang="ru-RU" sz="1400" dirty="0" err="1"/>
              <a:t>література</a:t>
            </a:r>
            <a:r>
              <a:rPr lang="ru-RU" sz="1400" dirty="0"/>
              <a:t> </a:t>
            </a:r>
            <a:r>
              <a:rPr lang="ru-RU" sz="1400" dirty="0" err="1"/>
              <a:t>дозволяє</a:t>
            </a:r>
            <a:r>
              <a:rPr lang="ru-RU" sz="1400" dirty="0"/>
              <a:t> </a:t>
            </a:r>
            <a:r>
              <a:rPr lang="ru-RU" sz="1400" dirty="0" err="1"/>
              <a:t>почерпнути</a:t>
            </a:r>
            <a:r>
              <a:rPr lang="ru-RU" sz="1400" dirty="0"/>
              <a:t> </a:t>
            </a:r>
            <a:r>
              <a:rPr lang="ru-RU" sz="1400" dirty="0" err="1"/>
              <a:t>знання</a:t>
            </a:r>
            <a:r>
              <a:rPr lang="ru-RU" sz="1400" dirty="0"/>
              <a:t> про </a:t>
            </a:r>
            <a:r>
              <a:rPr lang="ru-RU" sz="1400" dirty="0" err="1"/>
              <a:t>різні</a:t>
            </a:r>
            <a:r>
              <a:rPr lang="ru-RU" sz="1400" dirty="0"/>
              <a:t> науках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дисциплінах</a:t>
            </a:r>
            <a:r>
              <a:rPr lang="ru-RU" sz="1400" dirty="0"/>
              <a:t>, </a:t>
            </a:r>
            <a:r>
              <a:rPr lang="ru-RU" sz="1400" dirty="0" err="1"/>
              <a:t>пізнати</a:t>
            </a:r>
            <a:r>
              <a:rPr lang="ru-RU" sz="1400" dirty="0"/>
              <a:t> </a:t>
            </a:r>
            <a:r>
              <a:rPr lang="ru-RU" sz="1400" dirty="0" err="1"/>
              <a:t>навколишній</a:t>
            </a:r>
            <a:r>
              <a:rPr lang="ru-RU" sz="1400" dirty="0"/>
              <a:t> </a:t>
            </a:r>
            <a:r>
              <a:rPr lang="ru-RU" sz="1400" dirty="0" err="1"/>
              <a:t>світ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процеси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відбуваються</a:t>
            </a:r>
            <a:r>
              <a:rPr lang="ru-RU" sz="1400" dirty="0"/>
              <a:t> в </a:t>
            </a:r>
            <a:r>
              <a:rPr lang="ru-RU" sz="1400" dirty="0" err="1"/>
              <a:t>ньому</a:t>
            </a:r>
            <a:r>
              <a:rPr lang="ru-RU" sz="1400" dirty="0"/>
              <a:t>. </a:t>
            </a:r>
            <a:r>
              <a:rPr lang="ru-RU" sz="1400" dirty="0" err="1"/>
              <a:t>Художні</a:t>
            </a:r>
            <a:r>
              <a:rPr lang="ru-RU" sz="1400" dirty="0"/>
              <a:t> книги </a:t>
            </a:r>
            <a:r>
              <a:rPr lang="ru-RU" sz="1400" dirty="0" err="1"/>
              <a:t>змушують</a:t>
            </a:r>
            <a:r>
              <a:rPr lang="ru-RU" sz="1400" dirty="0"/>
              <a:t> нас </a:t>
            </a:r>
            <a:r>
              <a:rPr lang="ru-RU" sz="1400" dirty="0" err="1"/>
              <a:t>робити</a:t>
            </a:r>
            <a:r>
              <a:rPr lang="ru-RU" sz="1400" dirty="0"/>
              <a:t> </a:t>
            </a:r>
            <a:r>
              <a:rPr lang="ru-RU" sz="1400" dirty="0" err="1"/>
              <a:t>дивовижні</a:t>
            </a:r>
            <a:r>
              <a:rPr lang="ru-RU" sz="1400" dirty="0"/>
              <a:t> </a:t>
            </a:r>
            <a:r>
              <a:rPr lang="ru-RU" sz="1400" dirty="0" err="1"/>
              <a:t>подорожі</a:t>
            </a:r>
            <a:r>
              <a:rPr lang="ru-RU" sz="1400" dirty="0"/>
              <a:t>, </a:t>
            </a:r>
            <a:r>
              <a:rPr lang="ru-RU" sz="1400" dirty="0" err="1"/>
              <a:t>переживати</a:t>
            </a:r>
            <a:r>
              <a:rPr lang="ru-RU" sz="1400" dirty="0"/>
              <a:t> </a:t>
            </a:r>
            <a:r>
              <a:rPr lang="ru-RU" sz="1400" dirty="0" err="1"/>
              <a:t>найцікавіші</a:t>
            </a:r>
            <a:r>
              <a:rPr lang="ru-RU" sz="1400" dirty="0"/>
              <a:t> </a:t>
            </a:r>
            <a:r>
              <a:rPr lang="ru-RU" sz="1400" dirty="0" err="1"/>
              <a:t>пригоди</a:t>
            </a:r>
            <a:r>
              <a:rPr lang="ru-RU" sz="1400" dirty="0"/>
              <a:t> разом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героями.</a:t>
            </a:r>
          </a:p>
          <a:p>
            <a:pPr algn="just"/>
            <a:r>
              <a:rPr lang="ru-RU" sz="1400" dirty="0"/>
              <a:t>Люди </a:t>
            </a:r>
            <a:r>
              <a:rPr lang="ru-RU" sz="1400" dirty="0" err="1"/>
              <a:t>завжди</a:t>
            </a:r>
            <a:r>
              <a:rPr lang="ru-RU" sz="1400" dirty="0"/>
              <a:t> </a:t>
            </a:r>
            <a:r>
              <a:rPr lang="ru-RU" sz="1400" dirty="0" err="1"/>
              <a:t>високо</a:t>
            </a:r>
            <a:r>
              <a:rPr lang="ru-RU" sz="1400" dirty="0"/>
              <a:t> </a:t>
            </a:r>
            <a:r>
              <a:rPr lang="ru-RU" sz="1400" dirty="0" err="1"/>
              <a:t>цінували</a:t>
            </a:r>
            <a:r>
              <a:rPr lang="ru-RU" sz="1400" dirty="0"/>
              <a:t> книги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роль у </a:t>
            </a:r>
            <a:r>
              <a:rPr lang="ru-RU" sz="1400" dirty="0" err="1"/>
              <a:t>розвитку</a:t>
            </a:r>
            <a:r>
              <a:rPr lang="ru-RU" sz="1400" dirty="0"/>
              <a:t> </a:t>
            </a:r>
            <a:r>
              <a:rPr lang="ru-RU" sz="1400" dirty="0" err="1"/>
              <a:t>людини</a:t>
            </a:r>
            <a:r>
              <a:rPr lang="ru-RU" sz="1400" dirty="0"/>
              <a:t>, тому в </a:t>
            </a:r>
            <a:r>
              <a:rPr lang="ru-RU" sz="1400" dirty="0" err="1"/>
              <a:t>деяких</a:t>
            </a:r>
            <a:r>
              <a:rPr lang="ru-RU" sz="1400" dirty="0"/>
              <a:t> </a:t>
            </a:r>
            <a:r>
              <a:rPr lang="ru-RU" sz="1400" dirty="0" err="1"/>
              <a:t>містах</a:t>
            </a:r>
            <a:r>
              <a:rPr lang="ru-RU" sz="1400" dirty="0"/>
              <a:t> </a:t>
            </a:r>
            <a:r>
              <a:rPr lang="ru-RU" sz="1400" dirty="0" err="1"/>
              <a:t>навіть</a:t>
            </a:r>
            <a:r>
              <a:rPr lang="ru-RU" sz="1400" dirty="0"/>
              <a:t> </a:t>
            </a:r>
            <a:r>
              <a:rPr lang="ru-RU" sz="1400" dirty="0" err="1"/>
              <a:t>встановлені</a:t>
            </a:r>
            <a:r>
              <a:rPr lang="ru-RU" sz="1400" dirty="0"/>
              <a:t> </a:t>
            </a:r>
            <a:r>
              <a:rPr lang="ru-RU" sz="1400" dirty="0" err="1"/>
              <a:t>пам'ятники</a:t>
            </a:r>
            <a:r>
              <a:rPr lang="ru-RU" sz="1400" dirty="0"/>
              <a:t> книгам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2.bp.blogspot.com/-iUK5RsJcbRk/Vcbt4W9I7aI/AAAAAAAANDs/85EKpQRXOZ4/s400/%25D0%25B3%25D0%25B5%25D1%2580%25D0%25BC%25D0%25B0%25D0%25BD%25D0%25B8%25D1%258F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2525">
            <a:off x="940075" y="769084"/>
            <a:ext cx="26479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83568" y="4581128"/>
            <a:ext cx="381642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  </a:t>
            </a:r>
            <a:r>
              <a:rPr lang="ru-RU" sz="1400" b="1" dirty="0" err="1"/>
              <a:t>Оригінальний</a:t>
            </a:r>
            <a:r>
              <a:rPr lang="ru-RU" sz="1400" b="1" dirty="0"/>
              <a:t> </a:t>
            </a:r>
            <a:r>
              <a:rPr lang="ru-RU" sz="1400" b="1" dirty="0" err="1"/>
              <a:t>пам'ятник</a:t>
            </a:r>
            <a:r>
              <a:rPr lang="ru-RU" sz="1400" b="1" dirty="0"/>
              <a:t> </a:t>
            </a:r>
            <a:r>
              <a:rPr lang="ru-RU" sz="1400" b="1" dirty="0" err="1"/>
              <a:t>читачеві</a:t>
            </a:r>
            <a:r>
              <a:rPr lang="ru-RU" sz="1400" b="1" dirty="0"/>
              <a:t> у </a:t>
            </a:r>
            <a:r>
              <a:rPr lang="ru-RU" sz="1400" b="1" dirty="0" err="1"/>
              <a:t>Дармштадті</a:t>
            </a:r>
            <a:r>
              <a:rPr lang="ru-RU" sz="1400" b="1" dirty="0"/>
              <a:t> (</a:t>
            </a:r>
            <a:r>
              <a:rPr lang="ru-RU" sz="1400" b="1" dirty="0" err="1"/>
              <a:t>Німеччина</a:t>
            </a:r>
            <a:r>
              <a:rPr lang="ru-RU" sz="1400" b="1" dirty="0"/>
              <a:t>) </a:t>
            </a:r>
            <a:r>
              <a:rPr lang="ru-RU" sz="1400" b="1" dirty="0" err="1"/>
              <a:t>сповнений</a:t>
            </a:r>
            <a:r>
              <a:rPr lang="ru-RU" sz="1400" b="1" dirty="0"/>
              <a:t> </a:t>
            </a:r>
            <a:r>
              <a:rPr lang="ru-RU" sz="1400" b="1" dirty="0" err="1"/>
              <a:t>символізму</a:t>
            </a:r>
            <a:r>
              <a:rPr lang="ru-RU" sz="1400" b="1" dirty="0"/>
              <a:t> </a:t>
            </a:r>
            <a:r>
              <a:rPr lang="ru-RU" sz="1400" b="1" dirty="0" err="1"/>
              <a:t>і</a:t>
            </a:r>
            <a:r>
              <a:rPr lang="ru-RU" sz="1400" b="1" dirty="0"/>
              <a:t> </a:t>
            </a:r>
            <a:r>
              <a:rPr lang="ru-RU" sz="1400" b="1" dirty="0" err="1"/>
              <a:t>абстракцій</a:t>
            </a:r>
            <a:r>
              <a:rPr lang="ru-RU" sz="1400" b="1" dirty="0"/>
              <a:t>, </a:t>
            </a:r>
            <a:r>
              <a:rPr lang="ru-RU" sz="1400" b="1" dirty="0" err="1"/>
              <a:t>але</a:t>
            </a:r>
            <a:r>
              <a:rPr lang="ru-RU" sz="1400" b="1" dirty="0"/>
              <a:t>, в той же час, </a:t>
            </a:r>
            <a:r>
              <a:rPr lang="ru-RU" sz="1400" b="1" dirty="0" err="1"/>
              <a:t>досить</a:t>
            </a:r>
            <a:r>
              <a:rPr lang="ru-RU" sz="1400" b="1" dirty="0"/>
              <a:t> </a:t>
            </a:r>
            <a:r>
              <a:rPr lang="ru-RU" sz="1400" b="1" dirty="0" err="1"/>
              <a:t>вишуканий</a:t>
            </a:r>
            <a:endParaRPr lang="ru-RU" sz="1400" dirty="0"/>
          </a:p>
        </p:txBody>
      </p:sp>
      <p:pic>
        <p:nvPicPr>
          <p:cNvPr id="9" name="Рисунок 8" descr="http://3.bp.blogspot.com/-rWqa5YlQ9gY/Vcbt5KCofFI/AAAAAAAANDc/TyTtDJBVIBs/s400/%25D0%25BA%25D0%25BE%25D1%2580%25D0%25B5%25D1%258F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7921">
            <a:off x="5313161" y="803490"/>
            <a:ext cx="26479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932040" y="4725144"/>
            <a:ext cx="3851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А ось веселий </a:t>
            </a:r>
            <a:r>
              <a:rPr lang="ru-RU" sz="1200" b="1" dirty="0" err="1"/>
              <a:t>пам'ятник</a:t>
            </a:r>
            <a:r>
              <a:rPr lang="ru-RU" sz="1200" b="1" dirty="0"/>
              <a:t> </a:t>
            </a:r>
            <a:r>
              <a:rPr lang="ru-RU" sz="1200" b="1" dirty="0" err="1"/>
              <a:t>вундеркіндові</a:t>
            </a:r>
            <a:r>
              <a:rPr lang="ru-RU" sz="1200" b="1" dirty="0"/>
              <a:t> в </a:t>
            </a:r>
            <a:r>
              <a:rPr lang="ru-RU" sz="1200" b="1" dirty="0" err="1"/>
              <a:t>Кореї</a:t>
            </a:r>
            <a:r>
              <a:rPr lang="ru-RU" sz="1200" b="1" dirty="0"/>
              <a:t>, як </a:t>
            </a:r>
            <a:r>
              <a:rPr lang="ru-RU" sz="1200" b="1" dirty="0" err="1"/>
              <a:t>би</a:t>
            </a:r>
            <a:r>
              <a:rPr lang="ru-RU" sz="1200" b="1" dirty="0"/>
              <a:t> </a:t>
            </a:r>
            <a:r>
              <a:rPr lang="ru-RU" sz="1200" b="1" dirty="0" err="1"/>
              <a:t>натякає</a:t>
            </a:r>
            <a:r>
              <a:rPr lang="ru-RU" sz="1200" b="1" dirty="0"/>
              <a:t> книголюбам </a:t>
            </a:r>
            <a:r>
              <a:rPr lang="ru-RU" sz="1200" b="1" dirty="0" err="1"/>
              <a:t>і</a:t>
            </a:r>
            <a:r>
              <a:rPr lang="ru-RU" sz="1200" b="1" dirty="0"/>
              <a:t> студентам не </a:t>
            </a:r>
            <a:r>
              <a:rPr lang="ru-RU" sz="1200" b="1" dirty="0" err="1"/>
              <a:t>перестаратися</a:t>
            </a:r>
            <a:r>
              <a:rPr lang="ru-RU" sz="1200" b="1" dirty="0"/>
              <a:t> в </a:t>
            </a:r>
            <a:r>
              <a:rPr lang="ru-RU" sz="1200" b="1" dirty="0" err="1"/>
              <a:t>осягненні</a:t>
            </a:r>
            <a:r>
              <a:rPr lang="ru-RU" sz="1200" b="1" dirty="0"/>
              <a:t> наук </a:t>
            </a:r>
            <a:r>
              <a:rPr lang="ru-RU" sz="1200" b="1" dirty="0" err="1"/>
              <a:t>і</a:t>
            </a:r>
            <a:r>
              <a:rPr lang="ru-RU" sz="1200" b="1" dirty="0"/>
              <a:t> </a:t>
            </a:r>
            <a:r>
              <a:rPr lang="ru-RU" sz="1200" b="1" dirty="0" err="1"/>
              <a:t>читанні</a:t>
            </a:r>
            <a:r>
              <a:rPr lang="ru-RU" sz="1200" b="1" dirty="0"/>
              <a:t>, а то можете </a:t>
            </a:r>
            <a:r>
              <a:rPr lang="ru-RU" sz="1200" b="1" dirty="0" err="1"/>
              <a:t>перетворитися</a:t>
            </a:r>
            <a:r>
              <a:rPr lang="ru-RU" sz="1200" b="1" dirty="0"/>
              <a:t> на </a:t>
            </a:r>
            <a:r>
              <a:rPr lang="ru-RU" sz="1200" b="1" dirty="0" err="1"/>
              <a:t>великоголового</a:t>
            </a:r>
            <a:r>
              <a:rPr lang="ru-RU" sz="1200" b="1" dirty="0"/>
              <a:t> «</a:t>
            </a:r>
            <a:r>
              <a:rPr lang="ru-RU" sz="1200" b="1" dirty="0" err="1"/>
              <a:t>ботаніка</a:t>
            </a:r>
            <a:r>
              <a:rPr lang="ru-RU" sz="1200" b="1" dirty="0"/>
              <a:t>». </a:t>
            </a:r>
            <a:r>
              <a:rPr lang="ru-RU" sz="1200" b="1" dirty="0" err="1"/>
              <a:t>Хоча</a:t>
            </a:r>
            <a:r>
              <a:rPr lang="ru-RU" sz="1200" b="1" dirty="0"/>
              <a:t> </a:t>
            </a:r>
            <a:r>
              <a:rPr lang="ru-RU" sz="1200" b="1" dirty="0" err="1"/>
              <a:t>хіба</a:t>
            </a:r>
            <a:r>
              <a:rPr lang="ru-RU" sz="1200" b="1" dirty="0"/>
              <a:t> </a:t>
            </a:r>
            <a:r>
              <a:rPr lang="ru-RU" sz="1200" b="1" dirty="0" err="1"/>
              <a:t>це</a:t>
            </a:r>
            <a:r>
              <a:rPr lang="ru-RU" sz="1200" b="1" dirty="0"/>
              <a:t> так </a:t>
            </a:r>
            <a:r>
              <a:rPr lang="ru-RU" sz="1200" b="1" dirty="0" err="1"/>
              <a:t>вже</a:t>
            </a:r>
            <a:r>
              <a:rPr lang="ru-RU" sz="1200" b="1" dirty="0"/>
              <a:t> погано?</a:t>
            </a:r>
            <a:endParaRPr lang="ru-RU" sz="1200" dirty="0"/>
          </a:p>
        </p:txBody>
      </p:sp>
    </p:spTree>
  </p:cSld>
  <p:clrMapOvr>
    <a:masterClrMapping/>
  </p:clrMapOvr>
  <p:transition>
    <p:checke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4.bp.blogspot.com/-a4_oAY9pcP0/Vcbt33Ks5pI/AAAAAAAANDA/I_pYB3FQWZ8/s400/%25D0%25B0%25D1%2580%25D0%25BC%25D0%25B5%25D0%25BD%25D0%25B8%25D1%258F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3810000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4.bp.blogspot.com/-Hr3Ah6FlXbE/Vcbt31CL5FI/AAAAAAAANDo/EOuM_-juCrU/s400/%25D0%25B0%25D1%2580%25D0%25BC%25D0%25B5%25D0%25BD%25D0%25B8%25D1%258F%2B1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268760"/>
            <a:ext cx="3810000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043608" y="4149080"/>
            <a:ext cx="72008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Оригінальний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пам'ятник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стоїть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дворі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дитячої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бібліотеки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Єревані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Вірменія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). Скульптура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заввишки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близько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2,5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метрів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складається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книг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світильників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Автор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реалізував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ідею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 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читаючого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пам'ятника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зовсім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незвично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Будь-який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бажаючий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сісти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на скульптуру, ставши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читачем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Перебуваючи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цьому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кріслі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книг,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самі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стаєте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героєм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пам'ятника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навіть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можете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почитати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величезну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книгу,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освітлену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символічною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лампою.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Пам’ятники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читачам</a:t>
            </a:r>
            <a:r>
              <a:rPr lang="ru-RU" dirty="0" smtClean="0">
                <a:solidFill>
                  <a:srgbClr val="C00000"/>
                </a:solidFill>
              </a:rPr>
              <a:t> газет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4754" name="Picture 2" descr="http://paulcritchley.com/paulcritchley/commissions/2007/721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645024"/>
            <a:ext cx="6082806" cy="22579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 (600x550, 123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5715000" cy="523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83568" y="594928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Пам’ятник</a:t>
            </a:r>
            <a:r>
              <a:rPr lang="ru-RU" dirty="0" smtClean="0"/>
              <a:t> </a:t>
            </a:r>
            <a:r>
              <a:rPr lang="ru-RU" dirty="0" err="1" smtClean="0"/>
              <a:t>читачеві</a:t>
            </a:r>
            <a:r>
              <a:rPr lang="ru-RU" dirty="0" smtClean="0"/>
              <a:t> </a:t>
            </a:r>
            <a:r>
              <a:rPr lang="ru-RU" dirty="0" err="1" smtClean="0"/>
              <a:t>газети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 smtClean="0"/>
              <a:t>Вечірній</a:t>
            </a:r>
            <a:r>
              <a:rPr lang="ru-RU" dirty="0" smtClean="0"/>
              <a:t> </a:t>
            </a:r>
            <a:r>
              <a:rPr lang="ru-RU" dirty="0"/>
              <a:t>Ростов» в </a:t>
            </a:r>
            <a:r>
              <a:rPr lang="ru-RU" dirty="0" smtClean="0"/>
              <a:t>Ростове-на-Дону </a:t>
            </a:r>
            <a:endParaRPr lang="ru-RU" dirty="0"/>
          </a:p>
        </p:txBody>
      </p:sp>
    </p:spTree>
  </p:cSld>
  <p:clrMapOvr>
    <a:masterClrMapping/>
  </p:clrMapOvr>
  <p:transition>
    <p:cover dir="r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 (600x450, 155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336704" cy="4646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558924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Пам’ятник</a:t>
            </a:r>
            <a:r>
              <a:rPr lang="ru-RU" dirty="0" smtClean="0"/>
              <a:t> </a:t>
            </a:r>
            <a:r>
              <a:rPr lang="ru-RU" dirty="0" err="1" smtClean="0"/>
              <a:t>читачеві</a:t>
            </a:r>
            <a:r>
              <a:rPr lang="ru-RU" dirty="0" smtClean="0"/>
              <a:t> </a:t>
            </a:r>
            <a:r>
              <a:rPr lang="ru-RU" dirty="0" err="1" smtClean="0"/>
              <a:t>газети</a:t>
            </a:r>
            <a:r>
              <a:rPr lang="ru-RU" dirty="0" smtClean="0"/>
              <a:t>  « </a:t>
            </a:r>
            <a:r>
              <a:rPr lang="ru-RU" dirty="0" err="1" smtClean="0"/>
              <a:t>Із</a:t>
            </a:r>
            <a:r>
              <a:rPr lang="ru-RU" dirty="0" smtClean="0"/>
              <a:t> рук в руки» в </a:t>
            </a:r>
            <a:r>
              <a:rPr lang="ru-RU" dirty="0" err="1" smtClean="0"/>
              <a:t>Нижньому</a:t>
            </a:r>
            <a:r>
              <a:rPr lang="ru-RU" dirty="0" smtClean="0"/>
              <a:t> </a:t>
            </a:r>
            <a:r>
              <a:rPr lang="ru-RU" dirty="0" err="1" smtClean="0"/>
              <a:t>Новгороді</a:t>
            </a:r>
            <a:endParaRPr lang="ru-RU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 (375x500, 56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92696"/>
            <a:ext cx="3571875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47664" y="580526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Пам’ятник читачеві газети в Германії</a:t>
            </a:r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 (700x467, 102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6096000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59632" y="522920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Пам’ятник читачеві газети в Порту, Португалія</a:t>
            </a:r>
            <a:endParaRPr lang="ru-RU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 (640x427, 71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6096000" cy="406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63688" y="530120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Пам’ятник читачеві газети в </a:t>
            </a:r>
            <a:r>
              <a:rPr lang="uk-UA" dirty="0" err="1" smtClean="0"/>
              <a:t>Добричі</a:t>
            </a:r>
            <a:r>
              <a:rPr lang="uk-UA" dirty="0" smtClean="0"/>
              <a:t>, Болгарія</a:t>
            </a:r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 (428x640, 268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2357">
            <a:off x="827584" y="764704"/>
            <a:ext cx="3118470" cy="4200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 (382x500, 67Kb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513">
            <a:off x="4860032" y="836712"/>
            <a:ext cx="3062486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9553" y="5085184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Пам’ятник читачеві газети, Куба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5157192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Пам’ятник читачеві газети  в міській бібліотеці Стокгольму, Швеція</a:t>
            </a:r>
            <a:endParaRPr lang="ru-RU" sz="1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344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«</a:t>
            </a:r>
            <a:r>
              <a:rPr lang="ru-RU" sz="2000" b="1" dirty="0" err="1" smtClean="0">
                <a:solidFill>
                  <a:srgbClr val="C00000"/>
                </a:solidFill>
              </a:rPr>
              <a:t>Ніколи</a:t>
            </a:r>
            <a:r>
              <a:rPr lang="ru-RU" sz="2000" b="1" dirty="0" smtClean="0">
                <a:solidFill>
                  <a:srgbClr val="C00000"/>
                </a:solidFill>
              </a:rPr>
              <a:t> не </a:t>
            </a:r>
            <a:r>
              <a:rPr lang="ru-RU" sz="2000" b="1" dirty="0" err="1" smtClean="0">
                <a:solidFill>
                  <a:srgbClr val="C00000"/>
                </a:solidFill>
              </a:rPr>
              <a:t>придумають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щось</a:t>
            </a:r>
            <a:r>
              <a:rPr lang="ru-RU" sz="2000" b="1" dirty="0" smtClean="0">
                <a:solidFill>
                  <a:srgbClr val="C00000"/>
                </a:solidFill>
              </a:rPr>
              <a:t> схоже на книгу – </a:t>
            </a:r>
            <a:r>
              <a:rPr lang="ru-RU" sz="2000" b="1" dirty="0" err="1" smtClean="0">
                <a:solidFill>
                  <a:srgbClr val="C00000"/>
                </a:solidFill>
              </a:rPr>
              <a:t>здатне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дати</a:t>
            </a:r>
            <a:r>
              <a:rPr lang="ru-RU" sz="2000" b="1" dirty="0" smtClean="0">
                <a:solidFill>
                  <a:srgbClr val="C00000"/>
                </a:solidFill>
              </a:rPr>
              <a:t> вам </a:t>
            </a:r>
            <a:r>
              <a:rPr lang="ru-RU" sz="2000" b="1" dirty="0" err="1" smtClean="0">
                <a:solidFill>
                  <a:srgbClr val="C00000"/>
                </a:solidFill>
              </a:rPr>
              <a:t>якраз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стільки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err="1" smtClean="0">
                <a:solidFill>
                  <a:srgbClr val="C00000"/>
                </a:solidFill>
              </a:rPr>
              <a:t>скільки</a:t>
            </a:r>
            <a:r>
              <a:rPr lang="ru-RU" sz="2000" b="1" dirty="0" smtClean="0">
                <a:solidFill>
                  <a:srgbClr val="C00000"/>
                </a:solidFill>
              </a:rPr>
              <a:t> треба,               </a:t>
            </a:r>
            <a:r>
              <a:rPr lang="ru-RU" sz="2000" b="1" dirty="0" err="1" smtClean="0">
                <a:solidFill>
                  <a:srgbClr val="C00000"/>
                </a:solidFill>
              </a:rPr>
              <a:t>і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ніколи</a:t>
            </a:r>
            <a:r>
              <a:rPr lang="ru-RU" sz="2000" b="1" dirty="0" smtClean="0">
                <a:solidFill>
                  <a:srgbClr val="C00000"/>
                </a:solidFill>
              </a:rPr>
              <a:t> – </a:t>
            </a:r>
            <a:r>
              <a:rPr lang="ru-RU" sz="2000" b="1" dirty="0" err="1" smtClean="0">
                <a:solidFill>
                  <a:srgbClr val="C00000"/>
                </a:solidFill>
              </a:rPr>
              <a:t>надто</a:t>
            </a:r>
            <a:r>
              <a:rPr lang="ru-RU" sz="2000" b="1" dirty="0" smtClean="0">
                <a:solidFill>
                  <a:srgbClr val="C00000"/>
                </a:solidFill>
              </a:rPr>
              <a:t> мало </a:t>
            </a:r>
            <a:r>
              <a:rPr lang="ru-RU" sz="2000" b="1" dirty="0" err="1" smtClean="0">
                <a:solidFill>
                  <a:srgbClr val="C00000"/>
                </a:solidFill>
              </a:rPr>
              <a:t>або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надто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багато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  <a:r>
              <a:rPr lang="ru-RU" sz="2000" b="1" dirty="0" err="1" smtClean="0">
                <a:solidFill>
                  <a:srgbClr val="C00000"/>
                </a:solidFill>
              </a:rPr>
              <a:t>дати</a:t>
            </a:r>
            <a:r>
              <a:rPr lang="ru-RU" sz="2000" b="1" dirty="0" smtClean="0">
                <a:solidFill>
                  <a:srgbClr val="C00000"/>
                </a:solidFill>
              </a:rPr>
              <a:t> вам одному </a:t>
            </a:r>
            <a:r>
              <a:rPr lang="ru-RU" sz="2000" b="1" dirty="0" err="1" smtClean="0">
                <a:solidFill>
                  <a:srgbClr val="C00000"/>
                </a:solidFill>
              </a:rPr>
              <a:t>цілий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Всесвіт</a:t>
            </a:r>
            <a:r>
              <a:rPr lang="ru-RU" sz="2000" b="1" dirty="0" smtClean="0">
                <a:solidFill>
                  <a:srgbClr val="C00000"/>
                </a:solidFill>
              </a:rPr>
              <a:t>».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2636912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err="1" smtClean="0">
                <a:solidFill>
                  <a:srgbClr val="0070C0"/>
                </a:solidFill>
              </a:rPr>
              <a:t>Айзек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Азімов</a:t>
            </a:r>
            <a:r>
              <a:rPr lang="ru-RU" sz="1400" i="1" dirty="0" smtClean="0">
                <a:solidFill>
                  <a:srgbClr val="0070C0"/>
                </a:solidFill>
              </a:rPr>
              <a:t> (1920-1992), </a:t>
            </a:r>
            <a:r>
              <a:rPr lang="ru-RU" sz="1400" i="1" dirty="0" err="1" smtClean="0">
                <a:solidFill>
                  <a:srgbClr val="0070C0"/>
                </a:solidFill>
              </a:rPr>
              <a:t>американський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err="1" smtClean="0">
                <a:solidFill>
                  <a:srgbClr val="0070C0"/>
                </a:solidFill>
              </a:rPr>
              <a:t>письменник</a:t>
            </a:r>
            <a:r>
              <a:rPr lang="ru-RU" sz="1400" i="1" dirty="0" smtClean="0">
                <a:solidFill>
                  <a:srgbClr val="0070C0"/>
                </a:solidFill>
              </a:rPr>
              <a:t>,</a:t>
            </a:r>
            <a:br>
              <a:rPr lang="ru-RU" sz="1400" i="1" dirty="0" smtClean="0">
                <a:solidFill>
                  <a:srgbClr val="0070C0"/>
                </a:solidFill>
              </a:rPr>
            </a:br>
            <a:endParaRPr lang="ru-RU" sz="1400" i="1" dirty="0">
              <a:solidFill>
                <a:srgbClr val="0070C0"/>
              </a:solidFill>
            </a:endParaRPr>
          </a:p>
        </p:txBody>
      </p:sp>
      <p:pic>
        <p:nvPicPr>
          <p:cNvPr id="4102" name="Picture 6" descr="http://hdresim.net/resimler/r1/renklitasarim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6" cy="61206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56176" y="404664"/>
            <a:ext cx="27363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</a:rPr>
              <a:t>Ніколи</a:t>
            </a:r>
            <a:r>
              <a:rPr lang="ru-RU" b="1" dirty="0" smtClean="0">
                <a:solidFill>
                  <a:srgbClr val="C00000"/>
                </a:solidFill>
              </a:rPr>
              <a:t> не </a:t>
            </a:r>
            <a:r>
              <a:rPr lang="ru-RU" b="1" dirty="0" err="1" smtClean="0">
                <a:solidFill>
                  <a:srgbClr val="C00000"/>
                </a:solidFill>
              </a:rPr>
              <a:t>придумають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щось</a:t>
            </a:r>
            <a:r>
              <a:rPr lang="ru-RU" b="1" dirty="0" smtClean="0">
                <a:solidFill>
                  <a:srgbClr val="C00000"/>
                </a:solidFill>
              </a:rPr>
              <a:t> схоже на книгу – </a:t>
            </a:r>
            <a:r>
              <a:rPr lang="ru-RU" b="1" dirty="0" err="1" smtClean="0">
                <a:solidFill>
                  <a:srgbClr val="C00000"/>
                </a:solidFill>
              </a:rPr>
              <a:t>здатне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дати</a:t>
            </a:r>
            <a:r>
              <a:rPr lang="ru-RU" b="1" dirty="0" smtClean="0">
                <a:solidFill>
                  <a:srgbClr val="C00000"/>
                </a:solidFill>
              </a:rPr>
              <a:t> вам </a:t>
            </a:r>
            <a:r>
              <a:rPr lang="ru-RU" b="1" dirty="0" err="1" smtClean="0">
                <a:solidFill>
                  <a:srgbClr val="C00000"/>
                </a:solidFill>
              </a:rPr>
              <a:t>якраз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стільки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скільки</a:t>
            </a:r>
            <a:r>
              <a:rPr lang="ru-RU" b="1" dirty="0" smtClean="0">
                <a:solidFill>
                  <a:srgbClr val="C00000"/>
                </a:solidFill>
              </a:rPr>
              <a:t> треба,               </a:t>
            </a:r>
            <a:r>
              <a:rPr lang="ru-RU" b="1" dirty="0" err="1" smtClean="0">
                <a:solidFill>
                  <a:srgbClr val="C00000"/>
                </a:solidFill>
              </a:rPr>
              <a:t>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ніколи</a:t>
            </a:r>
            <a:r>
              <a:rPr lang="ru-RU" b="1" dirty="0" smtClean="0">
                <a:solidFill>
                  <a:srgbClr val="C00000"/>
                </a:solidFill>
              </a:rPr>
              <a:t> – </a:t>
            </a:r>
            <a:r>
              <a:rPr lang="ru-RU" b="1" dirty="0" err="1" smtClean="0">
                <a:solidFill>
                  <a:srgbClr val="C00000"/>
                </a:solidFill>
              </a:rPr>
              <a:t>надто</a:t>
            </a:r>
            <a:r>
              <a:rPr lang="ru-RU" b="1" dirty="0" smtClean="0">
                <a:solidFill>
                  <a:srgbClr val="C00000"/>
                </a:solidFill>
              </a:rPr>
              <a:t> мало </a:t>
            </a:r>
            <a:r>
              <a:rPr lang="ru-RU" b="1" dirty="0" err="1" smtClean="0">
                <a:solidFill>
                  <a:srgbClr val="C00000"/>
                </a:solidFill>
              </a:rPr>
              <a:t>або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надто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багато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дати</a:t>
            </a:r>
            <a:r>
              <a:rPr lang="ru-RU" b="1" dirty="0" smtClean="0">
                <a:solidFill>
                  <a:srgbClr val="C00000"/>
                </a:solidFill>
              </a:rPr>
              <a:t> вам одному </a:t>
            </a:r>
            <a:r>
              <a:rPr lang="ru-RU" b="1" dirty="0" err="1" smtClean="0">
                <a:solidFill>
                  <a:srgbClr val="C00000"/>
                </a:solidFill>
              </a:rPr>
              <a:t>цілий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Всесвіт</a:t>
            </a:r>
            <a:r>
              <a:rPr lang="ru-RU" b="1" dirty="0" smtClean="0">
                <a:solidFill>
                  <a:srgbClr val="C00000"/>
                </a:solidFill>
              </a:rPr>
              <a:t>».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350100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i="1" dirty="0" err="1" smtClean="0">
                <a:solidFill>
                  <a:srgbClr val="002060"/>
                </a:solidFill>
              </a:rPr>
              <a:t>Айзек</a:t>
            </a:r>
            <a:r>
              <a:rPr lang="uk-UA" sz="1200" i="1" dirty="0" smtClean="0">
                <a:solidFill>
                  <a:srgbClr val="002060"/>
                </a:solidFill>
              </a:rPr>
              <a:t> </a:t>
            </a:r>
            <a:r>
              <a:rPr lang="uk-UA" sz="1200" i="1" dirty="0" err="1" smtClean="0">
                <a:solidFill>
                  <a:srgbClr val="002060"/>
                </a:solidFill>
              </a:rPr>
              <a:t>Азізов</a:t>
            </a:r>
            <a:r>
              <a:rPr lang="uk-UA" sz="1200" i="1" dirty="0" smtClean="0">
                <a:solidFill>
                  <a:srgbClr val="002060"/>
                </a:solidFill>
              </a:rPr>
              <a:t>, американський письменник</a:t>
            </a:r>
            <a:endParaRPr lang="ru-RU" sz="1200" i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84368" y="6237312"/>
            <a:ext cx="8640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c-m-textwithimage-image-12319039632" descr="https://image.jimcdn.com/app/cms/image/transf/dimension=220x1024:format=jpg/path/s6cac46417fc79185/image/i0a37f075c90ac56c/version/1435587439/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3312368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4572000" y="1052736"/>
            <a:ext cx="377991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Пам’ятник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Івану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Федорову                               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Львові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Пам'ятник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Івану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Федорову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тлі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входу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Королівського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арсеналу – Державного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архіву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Львівської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області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Домініканського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костелу.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Урочисте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відкриття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пам'ятника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відбулося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26 листопада 1977 р.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Авторський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колектив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скульптори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В. Борисенко та В.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Подольський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архітектор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А. Консулов.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Фігура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друкаря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стоїть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кам'яному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прямокутнику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викладеному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один ряд темною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бруківкою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без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традиційного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постаменту.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Іван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Федоров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тримає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книгу, 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другої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руки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символізує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сіяча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сіяча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548680"/>
            <a:ext cx="77048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>
                <a:solidFill>
                  <a:srgbClr val="C00000"/>
                </a:solidFill>
              </a:rPr>
              <a:t>Бронзовий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пам'ятник</a:t>
            </a:r>
            <a:r>
              <a:rPr lang="ru-RU" b="1" i="1" dirty="0">
                <a:solidFill>
                  <a:srgbClr val="C00000"/>
                </a:solidFill>
              </a:rPr>
              <a:t> на честь </a:t>
            </a:r>
            <a:r>
              <a:rPr lang="ru-RU" b="1" i="1" dirty="0" err="1">
                <a:solidFill>
                  <a:srgbClr val="C00000"/>
                </a:solidFill>
              </a:rPr>
              <a:t>американського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письменника</a:t>
            </a:r>
            <a:r>
              <a:rPr lang="ru-RU" b="1" i="1" dirty="0">
                <a:solidFill>
                  <a:srgbClr val="C00000"/>
                </a:solidFill>
              </a:rPr>
              <a:t> О. </a:t>
            </a:r>
            <a:r>
              <a:rPr lang="ru-RU" b="1" i="1" dirty="0" err="1" smtClean="0">
                <a:solidFill>
                  <a:srgbClr val="C00000"/>
                </a:solidFill>
              </a:rPr>
              <a:t>Генрі</a:t>
            </a:r>
            <a:r>
              <a:rPr lang="ru-RU" b="1" i="1" dirty="0" smtClean="0">
                <a:solidFill>
                  <a:srgbClr val="C00000"/>
                </a:solidFill>
              </a:rPr>
              <a:t>  в </a:t>
            </a:r>
            <a:r>
              <a:rPr lang="ru-RU" b="1" i="1" dirty="0" err="1">
                <a:solidFill>
                  <a:srgbClr val="C00000"/>
                </a:solidFill>
              </a:rPr>
              <a:t>Грінборо</a:t>
            </a:r>
            <a:r>
              <a:rPr lang="ru-RU" b="1" i="1" dirty="0">
                <a:solidFill>
                  <a:srgbClr val="C00000"/>
                </a:solidFill>
              </a:rPr>
              <a:t>, США</a:t>
            </a:r>
          </a:p>
          <a:p>
            <a:r>
              <a:rPr lang="ru-RU" sz="1400" dirty="0"/>
              <a:t>У </a:t>
            </a:r>
            <a:r>
              <a:rPr lang="ru-RU" sz="1400" dirty="0" err="1"/>
              <a:t>Грінсборо</a:t>
            </a:r>
            <a:r>
              <a:rPr lang="ru-RU" sz="1400" dirty="0"/>
              <a:t> (</a:t>
            </a:r>
            <a:r>
              <a:rPr lang="ru-RU" sz="1400" dirty="0" err="1"/>
              <a:t>Північна</a:t>
            </a:r>
            <a:r>
              <a:rPr lang="ru-RU" sz="1400" dirty="0"/>
              <a:t> </a:t>
            </a:r>
            <a:r>
              <a:rPr lang="ru-RU" sz="1400" dirty="0" err="1"/>
              <a:t>Кароліна</a:t>
            </a:r>
            <a:r>
              <a:rPr lang="ru-RU" sz="1400" dirty="0"/>
              <a:t>, США) на </a:t>
            </a:r>
            <a:r>
              <a:rPr lang="ru-RU" sz="1400" dirty="0" err="1"/>
              <a:t>майданчику</a:t>
            </a:r>
            <a:r>
              <a:rPr lang="ru-RU" sz="1400" dirty="0"/>
              <a:t> </a:t>
            </a:r>
            <a:r>
              <a:rPr lang="ru-RU" sz="1400" dirty="0" err="1"/>
              <a:t>поруч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будівлею</a:t>
            </a:r>
            <a:r>
              <a:rPr lang="ru-RU" sz="1400" dirty="0"/>
              <a:t> «</a:t>
            </a:r>
            <a:r>
              <a:rPr lang="ru-RU" sz="1400" dirty="0" err="1"/>
              <a:t>First</a:t>
            </a:r>
            <a:r>
              <a:rPr lang="ru-RU" sz="1400" dirty="0"/>
              <a:t> </a:t>
            </a:r>
            <a:r>
              <a:rPr lang="ru-RU" sz="1400" dirty="0" err="1"/>
              <a:t>Union</a:t>
            </a:r>
            <a:r>
              <a:rPr lang="ru-RU" sz="1400" dirty="0"/>
              <a:t> </a:t>
            </a:r>
            <a:r>
              <a:rPr lang="ru-RU" sz="1400" dirty="0" err="1"/>
              <a:t>Tower</a:t>
            </a:r>
            <a:r>
              <a:rPr lang="ru-RU" sz="1400" dirty="0"/>
              <a:t>» </a:t>
            </a:r>
            <a:r>
              <a:rPr lang="ru-RU" sz="1400" dirty="0" err="1"/>
              <a:t>на</a:t>
            </a:r>
            <a:r>
              <a:rPr lang="ru-RU" sz="1400" dirty="0"/>
              <a:t> </a:t>
            </a:r>
            <a:r>
              <a:rPr lang="ru-RU" sz="1400" dirty="0" err="1"/>
              <a:t>Bellmeade</a:t>
            </a:r>
            <a:r>
              <a:rPr lang="ru-RU" sz="1400" dirty="0"/>
              <a:t> </a:t>
            </a:r>
            <a:r>
              <a:rPr lang="ru-RU" sz="1400" dirty="0" err="1"/>
              <a:t>Street</a:t>
            </a:r>
            <a:r>
              <a:rPr lang="ru-RU" sz="1400" dirty="0"/>
              <a:t> </a:t>
            </a:r>
            <a:r>
              <a:rPr lang="ru-RU" sz="1400" dirty="0" err="1"/>
              <a:t>розташований</a:t>
            </a:r>
            <a:r>
              <a:rPr lang="ru-RU" sz="1400" dirty="0"/>
              <a:t> </a:t>
            </a:r>
            <a:r>
              <a:rPr lang="ru-RU" sz="1400" dirty="0" err="1"/>
              <a:t>бронзовий</a:t>
            </a:r>
            <a:r>
              <a:rPr lang="ru-RU" sz="1400" dirty="0"/>
              <a:t> </a:t>
            </a:r>
            <a:r>
              <a:rPr lang="ru-RU" sz="1400" dirty="0" err="1"/>
              <a:t>пам'ятник</a:t>
            </a:r>
            <a:r>
              <a:rPr lang="ru-RU" sz="1400" dirty="0"/>
              <a:t> </a:t>
            </a:r>
            <a:r>
              <a:rPr lang="ru-RU" sz="1400" dirty="0" err="1"/>
              <a:t>на</a:t>
            </a:r>
            <a:r>
              <a:rPr lang="ru-RU" sz="1400" dirty="0"/>
              <a:t> честь </a:t>
            </a:r>
            <a:r>
              <a:rPr lang="ru-RU" sz="1400" dirty="0" err="1"/>
              <a:t>народженого</a:t>
            </a:r>
            <a:r>
              <a:rPr lang="ru-RU" sz="1400" dirty="0"/>
              <a:t> в </a:t>
            </a:r>
            <a:r>
              <a:rPr lang="ru-RU" sz="1400" dirty="0" err="1"/>
              <a:t>цьому</a:t>
            </a:r>
            <a:r>
              <a:rPr lang="ru-RU" sz="1400" dirty="0"/>
              <a:t> </a:t>
            </a:r>
            <a:r>
              <a:rPr lang="ru-RU" sz="1400" dirty="0" err="1"/>
              <a:t>місті</a:t>
            </a:r>
            <a:r>
              <a:rPr lang="ru-RU" sz="1400" dirty="0"/>
              <a:t> </a:t>
            </a:r>
            <a:r>
              <a:rPr lang="ru-RU" sz="1400" dirty="0" err="1"/>
              <a:t>письменника</a:t>
            </a:r>
            <a:r>
              <a:rPr lang="ru-RU" sz="1400" dirty="0"/>
              <a:t> О. </a:t>
            </a:r>
            <a:r>
              <a:rPr lang="ru-RU" sz="1400" dirty="0" err="1"/>
              <a:t>Генрі</a:t>
            </a:r>
            <a:r>
              <a:rPr lang="ru-RU" sz="1400" dirty="0"/>
              <a:t>, </a:t>
            </a:r>
            <a:r>
              <a:rPr lang="ru-RU" sz="1400" dirty="0" err="1"/>
              <a:t>який</a:t>
            </a:r>
            <a:r>
              <a:rPr lang="ru-RU" sz="1400" dirty="0"/>
              <a:t> </a:t>
            </a:r>
            <a:r>
              <a:rPr lang="ru-RU" sz="1400" dirty="0" err="1"/>
              <a:t>являє</a:t>
            </a:r>
            <a:r>
              <a:rPr lang="ru-RU" sz="1400" dirty="0"/>
              <a:t> собою </a:t>
            </a:r>
            <a:r>
              <a:rPr lang="ru-RU" sz="1400" dirty="0" err="1"/>
              <a:t>композицію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трьох</a:t>
            </a:r>
            <a:r>
              <a:rPr lang="ru-RU" sz="1400" dirty="0"/>
              <a:t> </a:t>
            </a:r>
            <a:r>
              <a:rPr lang="ru-RU" sz="1400" dirty="0" err="1"/>
              <a:t>частин</a:t>
            </a:r>
            <a:r>
              <a:rPr lang="ru-RU" sz="1400" dirty="0"/>
              <a:t>: </a:t>
            </a:r>
            <a:r>
              <a:rPr lang="ru-RU" sz="1400" dirty="0" err="1"/>
              <a:t>статуї</a:t>
            </a:r>
            <a:r>
              <a:rPr lang="ru-RU" sz="1400" dirty="0"/>
              <a:t> самого О. </a:t>
            </a:r>
            <a:r>
              <a:rPr lang="ru-RU" sz="1400" dirty="0" err="1"/>
              <a:t>Генрі</a:t>
            </a:r>
            <a:r>
              <a:rPr lang="ru-RU" sz="1400" dirty="0"/>
              <a:t> в </a:t>
            </a:r>
            <a:r>
              <a:rPr lang="ru-RU" sz="1400" dirty="0" err="1"/>
              <a:t>натуральну</a:t>
            </a:r>
            <a:r>
              <a:rPr lang="ru-RU" sz="1400" dirty="0"/>
              <a:t> величину, </a:t>
            </a:r>
            <a:r>
              <a:rPr lang="ru-RU" sz="1400" dirty="0" err="1"/>
              <a:t>статуї</a:t>
            </a:r>
            <a:r>
              <a:rPr lang="ru-RU" sz="1400" dirty="0"/>
              <a:t> </a:t>
            </a:r>
            <a:r>
              <a:rPr lang="ru-RU" sz="1400" dirty="0" err="1"/>
              <a:t>улюбленої</a:t>
            </a:r>
            <a:r>
              <a:rPr lang="ru-RU" sz="1400" dirty="0"/>
              <a:t> собачки О. </a:t>
            </a:r>
            <a:r>
              <a:rPr lang="ru-RU" sz="1400" dirty="0" err="1"/>
              <a:t>Генрі</a:t>
            </a:r>
            <a:r>
              <a:rPr lang="ru-RU" sz="1400" dirty="0"/>
              <a:t> по </a:t>
            </a:r>
            <a:r>
              <a:rPr lang="ru-RU" sz="1400" dirty="0" err="1"/>
              <a:t>кличці</a:t>
            </a:r>
            <a:r>
              <a:rPr lang="ru-RU" sz="1400" dirty="0"/>
              <a:t> </a:t>
            </a:r>
            <a:r>
              <a:rPr lang="ru-RU" sz="1400" dirty="0" err="1"/>
              <a:t>Lovey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статуї</a:t>
            </a:r>
            <a:r>
              <a:rPr lang="ru-RU" sz="1400" dirty="0"/>
              <a:t> </a:t>
            </a:r>
            <a:r>
              <a:rPr lang="ru-RU" sz="1400" dirty="0" err="1"/>
              <a:t>величезною</a:t>
            </a:r>
            <a:r>
              <a:rPr lang="ru-RU" sz="1400" dirty="0"/>
              <a:t> </a:t>
            </a:r>
            <a:r>
              <a:rPr lang="ru-RU" sz="1400" dirty="0" err="1"/>
              <a:t>розкритої</a:t>
            </a:r>
            <a:r>
              <a:rPr lang="ru-RU" sz="1400" dirty="0"/>
              <a:t> книги, де </a:t>
            </a:r>
            <a:r>
              <a:rPr lang="ru-RU" sz="1400" dirty="0" err="1"/>
              <a:t>зліва</a:t>
            </a:r>
            <a:r>
              <a:rPr lang="ru-RU" sz="1400" dirty="0"/>
              <a:t> на </a:t>
            </a:r>
            <a:r>
              <a:rPr lang="ru-RU" sz="1400" dirty="0" err="1"/>
              <a:t>сторінці</a:t>
            </a:r>
            <a:r>
              <a:rPr lang="ru-RU" sz="1400" dirty="0"/>
              <a:t> </a:t>
            </a:r>
            <a:r>
              <a:rPr lang="ru-RU" sz="1400" dirty="0" err="1"/>
              <a:t>зображена</a:t>
            </a:r>
            <a:r>
              <a:rPr lang="ru-RU" sz="1400" dirty="0"/>
              <a:t> </a:t>
            </a:r>
            <a:r>
              <a:rPr lang="ru-RU" sz="1400" dirty="0" err="1"/>
              <a:t>ілюстрація</a:t>
            </a:r>
            <a:r>
              <a:rPr lang="ru-RU" sz="1400" dirty="0"/>
              <a:t> до </a:t>
            </a:r>
            <a:r>
              <a:rPr lang="ru-RU" sz="1400" dirty="0" err="1"/>
              <a:t>розповіді</a:t>
            </a:r>
            <a:r>
              <a:rPr lang="ru-RU" sz="1400" dirty="0"/>
              <a:t> «Дари </a:t>
            </a:r>
            <a:r>
              <a:rPr lang="ru-RU" sz="1400" dirty="0" err="1"/>
              <a:t>волхвів</a:t>
            </a:r>
            <a:r>
              <a:rPr lang="ru-RU" sz="1400" dirty="0"/>
              <a:t>»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витяг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нього</a:t>
            </a:r>
            <a:r>
              <a:rPr lang="ru-RU" sz="1400" dirty="0"/>
              <a:t>, а </a:t>
            </a:r>
            <a:r>
              <a:rPr lang="ru-RU" sz="1400" dirty="0" err="1"/>
              <a:t>праворуч</a:t>
            </a:r>
            <a:r>
              <a:rPr lang="ru-RU" sz="1400" dirty="0"/>
              <a:t> початок «Вождя </a:t>
            </a:r>
            <a:r>
              <a:rPr lang="ru-RU" sz="1400" dirty="0" err="1"/>
              <a:t>червоношкірих</a:t>
            </a:r>
            <a:r>
              <a:rPr lang="ru-RU" sz="1400" dirty="0"/>
              <a:t>»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головним</a:t>
            </a:r>
            <a:r>
              <a:rPr lang="ru-RU" sz="1400" dirty="0"/>
              <a:t> </a:t>
            </a:r>
            <a:r>
              <a:rPr lang="ru-RU" sz="1400" dirty="0" err="1"/>
              <a:t>героєм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виглядає</a:t>
            </a:r>
            <a:r>
              <a:rPr lang="ru-RU" sz="1400" dirty="0"/>
              <a:t> </a:t>
            </a:r>
            <a:r>
              <a:rPr lang="ru-RU" sz="1400" dirty="0" err="1"/>
              <a:t>з-за</a:t>
            </a:r>
            <a:r>
              <a:rPr lang="ru-RU" sz="1400" dirty="0"/>
              <a:t> </a:t>
            </a:r>
            <a:r>
              <a:rPr lang="ru-RU" sz="1400" dirty="0" err="1"/>
              <a:t>сторінки</a:t>
            </a:r>
            <a:r>
              <a:rPr lang="ru-RU" sz="1400" dirty="0"/>
              <a:t> . На </a:t>
            </a:r>
            <a:r>
              <a:rPr lang="ru-RU" sz="1400" dirty="0" err="1"/>
              <a:t>палітурці</a:t>
            </a:r>
            <a:r>
              <a:rPr lang="ru-RU" sz="1400" dirty="0"/>
              <a:t> </a:t>
            </a:r>
            <a:r>
              <a:rPr lang="ru-RU" sz="1400" dirty="0" err="1"/>
              <a:t>обкладинки</a:t>
            </a:r>
            <a:r>
              <a:rPr lang="ru-RU" sz="1400" dirty="0"/>
              <a:t> книги </a:t>
            </a:r>
            <a:r>
              <a:rPr lang="ru-RU" sz="1400" dirty="0" err="1"/>
              <a:t>викарбувано</a:t>
            </a:r>
            <a:r>
              <a:rPr lang="ru-RU" sz="1400" dirty="0"/>
              <a:t> </a:t>
            </a:r>
            <a:r>
              <a:rPr lang="ru-RU" sz="1400" dirty="0" err="1"/>
              <a:t>ім'я</a:t>
            </a:r>
            <a:r>
              <a:rPr lang="ru-RU" sz="1400" dirty="0"/>
              <a:t> О. </a:t>
            </a:r>
            <a:r>
              <a:rPr lang="ru-RU" sz="1400" dirty="0" err="1"/>
              <a:t>Генрі</a:t>
            </a:r>
            <a:r>
              <a:rPr lang="ru-RU" sz="1400" dirty="0"/>
              <a:t>. </a:t>
            </a:r>
          </a:p>
          <a:p>
            <a:endParaRPr lang="ru-RU" dirty="0"/>
          </a:p>
        </p:txBody>
      </p:sp>
      <p:pic>
        <p:nvPicPr>
          <p:cNvPr id="4" name="Рисунок 3" descr="https://image.jimcdn.com/app/cms/image/transf/none/path/s6cac46417fc79185/image/ie97142cb687acda6/version/1434704887/image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96952"/>
            <a:ext cx="374441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image.jimcdn.com/app/cms/image/transf/none/path/s6cac46417fc79185/image/i5cfa762bc5dc837b/version/1434704887/image.jpg">
            <a:hlinkClick r:id="rId2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068960"/>
            <a:ext cx="396044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c-m-textwithimage-image-12318142232" descr="https://image.jimcdn.com/app/cms/image/transf/dimension=182x1024:format=jpg/path/s6cac46417fc79185/image/ia0e57ac3e1f9693f/version/1435582125/ima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09578">
            <a:off x="683568" y="1052736"/>
            <a:ext cx="3384376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16016" y="836712"/>
            <a:ext cx="35283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>
                <a:solidFill>
                  <a:srgbClr val="C00000"/>
                </a:solidFill>
              </a:rPr>
              <a:t>Пам'ятник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книзі</a:t>
            </a:r>
            <a:r>
              <a:rPr lang="ru-RU" b="1" i="1" dirty="0">
                <a:solidFill>
                  <a:srgbClr val="C00000"/>
                </a:solidFill>
              </a:rPr>
              <a:t> "</a:t>
            </a:r>
            <a:r>
              <a:rPr lang="ru-RU" b="1" i="1" dirty="0" err="1">
                <a:solidFill>
                  <a:srgbClr val="C00000"/>
                </a:solidFill>
              </a:rPr>
              <a:t>Рухнама</a:t>
            </a:r>
            <a:r>
              <a:rPr lang="ru-RU" b="1" i="1" dirty="0">
                <a:solidFill>
                  <a:srgbClr val="C00000"/>
                </a:solidFill>
              </a:rPr>
              <a:t>"</a:t>
            </a:r>
            <a:r>
              <a:rPr lang="ru-RU" i="1" dirty="0"/>
              <a:t> </a:t>
            </a:r>
            <a:endParaRPr lang="ru-RU" i="1" dirty="0" smtClean="0"/>
          </a:p>
          <a:p>
            <a:endParaRPr lang="ru-RU" dirty="0"/>
          </a:p>
          <a:p>
            <a:pPr algn="just"/>
            <a:r>
              <a:rPr lang="ru-RU" dirty="0" err="1" smtClean="0"/>
              <a:t>встановлено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Ашхабаді</a:t>
            </a:r>
            <a:r>
              <a:rPr lang="ru-RU" dirty="0"/>
              <a:t> (</a:t>
            </a:r>
            <a:r>
              <a:rPr lang="ru-RU" dirty="0" err="1"/>
              <a:t>Туркменія</a:t>
            </a:r>
            <a:r>
              <a:rPr lang="ru-RU" dirty="0"/>
              <a:t>). </a:t>
            </a:r>
            <a:r>
              <a:rPr lang="ru-RU" dirty="0" err="1"/>
              <a:t>Величезний</a:t>
            </a:r>
            <a:r>
              <a:rPr lang="ru-RU" dirty="0"/>
              <a:t> монумент </a:t>
            </a:r>
            <a:r>
              <a:rPr lang="ru-RU" dirty="0" err="1"/>
              <a:t>заввишки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двоповерховий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  </a:t>
            </a:r>
            <a:r>
              <a:rPr lang="ru-RU" dirty="0" err="1"/>
              <a:t>копію</a:t>
            </a:r>
            <a:r>
              <a:rPr lang="ru-RU" dirty="0"/>
              <a:t> книги. </a:t>
            </a:r>
            <a:r>
              <a:rPr lang="ru-RU" dirty="0" err="1"/>
              <a:t>Увечері</a:t>
            </a:r>
            <a:r>
              <a:rPr lang="ru-RU" dirty="0"/>
              <a:t> </a:t>
            </a:r>
            <a:r>
              <a:rPr lang="ru-RU" dirty="0" err="1"/>
              <a:t>обкладинка</a:t>
            </a:r>
            <a:r>
              <a:rPr lang="ru-RU" dirty="0"/>
              <a:t> книги </a:t>
            </a:r>
            <a:r>
              <a:rPr lang="ru-RU" dirty="0" err="1"/>
              <a:t>відкривається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перша </a:t>
            </a:r>
            <a:r>
              <a:rPr lang="ru-RU" dirty="0" err="1"/>
              <a:t>сторінка</a:t>
            </a:r>
            <a:r>
              <a:rPr lang="ru-RU" dirty="0"/>
              <a:t> </a:t>
            </a:r>
            <a:r>
              <a:rPr lang="ru-RU" dirty="0" err="1"/>
              <a:t>перетворюється</a:t>
            </a:r>
            <a:r>
              <a:rPr lang="ru-RU" dirty="0"/>
              <a:t> на </a:t>
            </a:r>
            <a:r>
              <a:rPr lang="ru-RU" dirty="0" err="1"/>
              <a:t>екран</a:t>
            </a:r>
            <a:r>
              <a:rPr lang="ru-RU" dirty="0"/>
              <a:t>, </a:t>
            </a:r>
            <a:r>
              <a:rPr lang="ru-RU" dirty="0" err="1"/>
              <a:t>на</a:t>
            </a:r>
            <a:r>
              <a:rPr lang="ru-RU" dirty="0"/>
              <a:t> </a:t>
            </a:r>
            <a:r>
              <a:rPr lang="ru-RU" dirty="0" err="1"/>
              <a:t>якому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проектора </a:t>
            </a:r>
            <a:r>
              <a:rPr lang="ru-RU" dirty="0" err="1"/>
              <a:t>показують</a:t>
            </a:r>
            <a:r>
              <a:rPr lang="ru-RU" dirty="0"/>
              <a:t> </a:t>
            </a:r>
            <a:r>
              <a:rPr lang="ru-RU" dirty="0" err="1"/>
              <a:t>документальний</a:t>
            </a:r>
            <a:r>
              <a:rPr lang="ru-RU" dirty="0"/>
              <a:t> </a:t>
            </a:r>
            <a:r>
              <a:rPr lang="ru-RU" dirty="0" err="1"/>
              <a:t>фільм</a:t>
            </a:r>
            <a:r>
              <a:rPr lang="ru-RU" dirty="0"/>
              <a:t> про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нації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c-m-textwithimage-image-12318235732" descr="https://image.jimcdn.com/app/cms/image/transf/dimension=182x1024:format=jpg/path/s6cac46417fc79185/image/i708207228656867d/version/1435582591/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12">
            <a:off x="4499992" y="692696"/>
            <a:ext cx="3960440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95536" y="410181"/>
            <a:ext cx="388843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Монумент Священному Корану.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центрі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площі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перед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Культурним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Центром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Шарджі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встановлено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єдиний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своєму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роді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пам'ятник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зображає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розгорнуту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книгу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тьмяно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мерехтить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золотий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арабською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в'яззю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пам'ятник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Корану.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Висота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монумента - 7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метрів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дві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величезні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сторінки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книги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мають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розмір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в 4.2 на 2.4 м.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Він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декорований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скляними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мозаїками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знаходиться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центрі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восьмикутника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оточеного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квітами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розташованими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терасах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в три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рівні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c-m-textwithimage-image-12318304732" descr="https://image.jimcdn.com/app/cms/image/transf/dimension=180x1024:format=jpg/path/s6cac46417fc79185/image/i9782aa5d5bd054ef/version/1435583448/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8949">
            <a:off x="803584" y="790587"/>
            <a:ext cx="3515826" cy="522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44008" y="476672"/>
            <a:ext cx="417646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solidFill>
                  <a:srgbClr val="C00000"/>
                </a:solidFill>
              </a:rPr>
              <a:t>Пам'ятник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книзі</a:t>
            </a:r>
            <a:r>
              <a:rPr lang="ru-RU" sz="1600" b="1" dirty="0">
                <a:solidFill>
                  <a:srgbClr val="C00000"/>
                </a:solidFill>
              </a:rPr>
              <a:t> у </a:t>
            </a:r>
            <a:r>
              <a:rPr lang="ru-RU" sz="1600" b="1" dirty="0" err="1">
                <a:solidFill>
                  <a:srgbClr val="C00000"/>
                </a:solidFill>
              </a:rPr>
              <a:t>місті</a:t>
            </a:r>
            <a:r>
              <a:rPr lang="ru-RU" sz="1600" b="1" dirty="0">
                <a:solidFill>
                  <a:srgbClr val="C00000"/>
                </a:solidFill>
              </a:rPr>
              <a:t> </a:t>
            </a:r>
            <a:r>
              <a:rPr lang="ru-RU" sz="1600" b="1" dirty="0" err="1">
                <a:solidFill>
                  <a:srgbClr val="C00000"/>
                </a:solidFill>
              </a:rPr>
              <a:t>Лескі</a:t>
            </a:r>
            <a:r>
              <a:rPr lang="ru-RU" sz="1600" b="1" dirty="0">
                <a:solidFill>
                  <a:srgbClr val="C00000"/>
                </a:solidFill>
              </a:rPr>
              <a:t> (</a:t>
            </a:r>
            <a:r>
              <a:rPr lang="ru-RU" sz="1600" b="1" dirty="0" err="1">
                <a:solidFill>
                  <a:srgbClr val="C00000"/>
                </a:solidFill>
              </a:rPr>
              <a:t>Польща</a:t>
            </a:r>
            <a:r>
              <a:rPr lang="ru-RU" sz="1600" b="1" dirty="0" smtClean="0">
                <a:solidFill>
                  <a:srgbClr val="C00000"/>
                </a:solidFill>
              </a:rPr>
              <a:t>)</a:t>
            </a:r>
          </a:p>
          <a:p>
            <a:pPr algn="ctr"/>
            <a:endParaRPr lang="ru-RU" sz="1600" dirty="0">
              <a:solidFill>
                <a:srgbClr val="C00000"/>
              </a:solidFill>
            </a:endParaRPr>
          </a:p>
          <a:p>
            <a:r>
              <a:rPr lang="ru-RU" sz="1400" dirty="0" err="1"/>
              <a:t>Під</a:t>
            </a:r>
            <a:r>
              <a:rPr lang="ru-RU" sz="1400" dirty="0"/>
              <a:t> час </a:t>
            </a:r>
            <a:r>
              <a:rPr lang="ru-RU" sz="1400" dirty="0" err="1"/>
              <a:t>книжкового</a:t>
            </a:r>
            <a:r>
              <a:rPr lang="ru-RU" sz="1400" dirty="0"/>
              <a:t> ярмарку, </a:t>
            </a:r>
            <a:r>
              <a:rPr lang="ru-RU" sz="1400" dirty="0" err="1"/>
              <a:t>що</a:t>
            </a:r>
            <a:r>
              <a:rPr lang="ru-RU" sz="1400" dirty="0"/>
              <a:t> проходить в </a:t>
            </a:r>
            <a:r>
              <a:rPr lang="ru-RU" sz="1400" dirty="0" err="1"/>
              <a:t>місті</a:t>
            </a:r>
            <a:r>
              <a:rPr lang="ru-RU" sz="1400" dirty="0"/>
              <a:t> </a:t>
            </a:r>
            <a:r>
              <a:rPr lang="ru-RU" sz="1400" dirty="0" err="1"/>
              <a:t>Лескі</a:t>
            </a:r>
            <a:r>
              <a:rPr lang="ru-RU" sz="1400" dirty="0"/>
              <a:t>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урочисто</a:t>
            </a:r>
            <a:r>
              <a:rPr lang="ru-RU" sz="1400" dirty="0"/>
              <a:t> </a:t>
            </a:r>
            <a:r>
              <a:rPr lang="ru-RU" sz="1400" dirty="0" err="1"/>
              <a:t>відкрито</a:t>
            </a:r>
            <a:r>
              <a:rPr lang="ru-RU" sz="1400" dirty="0"/>
              <a:t> перший у </a:t>
            </a:r>
            <a:r>
              <a:rPr lang="ru-RU" sz="1400" dirty="0" err="1"/>
              <a:t>Польщі</a:t>
            </a:r>
            <a:r>
              <a:rPr lang="ru-RU" sz="1400" dirty="0"/>
              <a:t> </a:t>
            </a:r>
            <a:r>
              <a:rPr lang="ru-RU" sz="1400" dirty="0" err="1"/>
              <a:t>пам’ятник</a:t>
            </a:r>
            <a:r>
              <a:rPr lang="ru-RU" sz="1400" dirty="0"/>
              <a:t> </a:t>
            </a:r>
            <a:r>
              <a:rPr lang="ru-RU" sz="1400" dirty="0" err="1"/>
              <a:t>книзі</a:t>
            </a:r>
            <a:r>
              <a:rPr lang="ru-RU" sz="1400" dirty="0"/>
              <a:t>. Монумент </a:t>
            </a:r>
            <a:r>
              <a:rPr lang="ru-RU" sz="1400" dirty="0" err="1"/>
              <a:t>розташований</a:t>
            </a:r>
            <a:r>
              <a:rPr lang="ru-RU" sz="1400" dirty="0"/>
              <a:t> в </a:t>
            </a:r>
            <a:r>
              <a:rPr lang="ru-RU" sz="1400" dirty="0" err="1"/>
              <a:t>центральній</a:t>
            </a:r>
            <a:r>
              <a:rPr lang="ru-RU" sz="1400" dirty="0"/>
              <a:t> </a:t>
            </a:r>
            <a:r>
              <a:rPr lang="ru-RU" sz="1400" dirty="0" err="1"/>
              <a:t>частині</a:t>
            </a:r>
            <a:r>
              <a:rPr lang="ru-RU" sz="1400" dirty="0"/>
              <a:t> </a:t>
            </a:r>
            <a:r>
              <a:rPr lang="ru-RU" sz="1400" dirty="0" err="1"/>
              <a:t>міста</a:t>
            </a:r>
            <a:r>
              <a:rPr lang="ru-RU" sz="1400" dirty="0"/>
              <a:t>, прямо на </a:t>
            </a:r>
            <a:r>
              <a:rPr lang="ru-RU" sz="1400" dirty="0" err="1"/>
              <a:t>старовинній</a:t>
            </a:r>
            <a:r>
              <a:rPr lang="ru-RU" sz="1400" dirty="0"/>
              <a:t> </a:t>
            </a:r>
            <a:r>
              <a:rPr lang="ru-RU" sz="1400" dirty="0" err="1"/>
              <a:t>ринковій</a:t>
            </a:r>
            <a:r>
              <a:rPr lang="ru-RU" sz="1400" dirty="0"/>
              <a:t> </a:t>
            </a:r>
            <a:r>
              <a:rPr lang="ru-RU" sz="1400" dirty="0" err="1"/>
              <a:t>площі</a:t>
            </a:r>
            <a:r>
              <a:rPr lang="ru-RU" sz="1400" dirty="0"/>
              <a:t>. </a:t>
            </a:r>
            <a:r>
              <a:rPr lang="ru-RU" sz="1400" dirty="0" err="1"/>
              <a:t>Його</a:t>
            </a:r>
            <a:r>
              <a:rPr lang="ru-RU" sz="1400" dirty="0"/>
              <a:t> автор – скульптор Анджей </a:t>
            </a:r>
            <a:r>
              <a:rPr lang="ru-RU" sz="1400" dirty="0" err="1"/>
              <a:t>Пітиньскій</a:t>
            </a:r>
            <a:r>
              <a:rPr lang="ru-RU" sz="1400" dirty="0"/>
              <a:t>, </a:t>
            </a:r>
            <a:r>
              <a:rPr lang="ru-RU" sz="1400" dirty="0" err="1"/>
              <a:t>закінчив</a:t>
            </a:r>
            <a:r>
              <a:rPr lang="ru-RU" sz="1400" dirty="0"/>
              <a:t> у </a:t>
            </a:r>
            <a:r>
              <a:rPr lang="ru-RU" sz="1400" dirty="0" err="1"/>
              <a:t>Кракові</a:t>
            </a:r>
            <a:r>
              <a:rPr lang="ru-RU" sz="1400" dirty="0"/>
              <a:t> </a:t>
            </a:r>
            <a:r>
              <a:rPr lang="ru-RU" sz="1400" dirty="0" err="1"/>
              <a:t>академію</a:t>
            </a:r>
            <a:r>
              <a:rPr lang="ru-RU" sz="1400" dirty="0"/>
              <a:t> </a:t>
            </a:r>
            <a:r>
              <a:rPr lang="ru-RU" sz="1400" dirty="0" err="1"/>
              <a:t>витончених</a:t>
            </a:r>
            <a:r>
              <a:rPr lang="ru-RU" sz="1400" dirty="0"/>
              <a:t> </a:t>
            </a:r>
            <a:r>
              <a:rPr lang="ru-RU" sz="1400" dirty="0" err="1"/>
              <a:t>мистецтв</a:t>
            </a:r>
            <a:r>
              <a:rPr lang="ru-RU" sz="1400" dirty="0"/>
              <a:t>, а </a:t>
            </a:r>
            <a:r>
              <a:rPr lang="ru-RU" sz="1400" dirty="0" err="1"/>
              <a:t>потім</a:t>
            </a:r>
            <a:r>
              <a:rPr lang="ru-RU" sz="1400" dirty="0"/>
              <a:t> </a:t>
            </a:r>
            <a:r>
              <a:rPr lang="ru-RU" sz="1400" dirty="0" err="1"/>
              <a:t>довгі</a:t>
            </a:r>
            <a:r>
              <a:rPr lang="ru-RU" sz="1400" dirty="0"/>
              <a:t> роки </a:t>
            </a:r>
            <a:r>
              <a:rPr lang="ru-RU" sz="1400" dirty="0" err="1"/>
              <a:t>працював</a:t>
            </a:r>
            <a:r>
              <a:rPr lang="ru-RU" sz="1400" dirty="0"/>
              <a:t> у США.</a:t>
            </a:r>
          </a:p>
          <a:p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найвідоміша</a:t>
            </a:r>
            <a:r>
              <a:rPr lang="ru-RU" sz="1400" dirty="0"/>
              <a:t> робота – </a:t>
            </a:r>
            <a:r>
              <a:rPr lang="ru-RU" sz="1400" dirty="0" err="1"/>
              <a:t>пам’ятник</a:t>
            </a:r>
            <a:r>
              <a:rPr lang="ru-RU" sz="1400" dirty="0"/>
              <a:t> </a:t>
            </a:r>
            <a:r>
              <a:rPr lang="ru-RU" sz="1400" dirty="0" err="1"/>
              <a:t>трагедії</a:t>
            </a:r>
            <a:r>
              <a:rPr lang="ru-RU" sz="1400" dirty="0"/>
              <a:t> </a:t>
            </a:r>
            <a:r>
              <a:rPr lang="ru-RU" sz="1400" dirty="0" err="1"/>
              <a:t>Катині</a:t>
            </a:r>
            <a:r>
              <a:rPr lang="ru-RU" sz="1400" dirty="0"/>
              <a:t> в </a:t>
            </a:r>
            <a:r>
              <a:rPr lang="ru-RU" sz="1400" dirty="0" err="1"/>
              <a:t>Балтіморі</a:t>
            </a:r>
            <a:r>
              <a:rPr lang="ru-RU" sz="1400" dirty="0"/>
              <a:t>.</a:t>
            </a:r>
          </a:p>
          <a:p>
            <a:r>
              <a:rPr lang="ru-RU" sz="1400" dirty="0"/>
              <a:t>У </a:t>
            </a:r>
            <a:r>
              <a:rPr lang="ru-RU" sz="1400" dirty="0" err="1"/>
              <a:t>відповідь</a:t>
            </a:r>
            <a:r>
              <a:rPr lang="ru-RU" sz="1400" dirty="0"/>
              <a:t> на </a:t>
            </a:r>
            <a:r>
              <a:rPr lang="ru-RU" sz="1400" dirty="0" err="1"/>
              <a:t>закиди</a:t>
            </a:r>
            <a:r>
              <a:rPr lang="ru-RU" sz="1400" dirty="0"/>
              <a:t> </a:t>
            </a:r>
            <a:r>
              <a:rPr lang="ru-RU" sz="1400" dirty="0" err="1"/>
              <a:t>опонентів</a:t>
            </a:r>
            <a:r>
              <a:rPr lang="ru-RU" sz="1400" dirty="0"/>
              <a:t> про те,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пам’ятник</a:t>
            </a:r>
            <a:r>
              <a:rPr lang="ru-RU" sz="1400" dirty="0"/>
              <a:t> </a:t>
            </a:r>
            <a:r>
              <a:rPr lang="ru-RU" sz="1400" dirty="0" err="1"/>
              <a:t>вийшов</a:t>
            </a:r>
            <a:r>
              <a:rPr lang="ru-RU" sz="1400" dirty="0"/>
              <a:t> </a:t>
            </a:r>
            <a:r>
              <a:rPr lang="ru-RU" sz="1400" dirty="0" err="1"/>
              <a:t>декілька</a:t>
            </a:r>
            <a:r>
              <a:rPr lang="ru-RU" sz="1400" dirty="0"/>
              <a:t> </a:t>
            </a:r>
            <a:r>
              <a:rPr lang="ru-RU" sz="1400" dirty="0" err="1"/>
              <a:t>ваговитим</a:t>
            </a:r>
            <a:r>
              <a:rPr lang="ru-RU" sz="1400" dirty="0"/>
              <a:t>,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відповів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зробив</a:t>
            </a:r>
            <a:r>
              <a:rPr lang="ru-RU" sz="1400" dirty="0"/>
              <a:t>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спеціально</a:t>
            </a:r>
            <a:r>
              <a:rPr lang="ru-RU" sz="1400" dirty="0"/>
              <a:t>, </a:t>
            </a:r>
            <a:r>
              <a:rPr lang="ru-RU" sz="1400" dirty="0" err="1"/>
              <a:t>щоб</a:t>
            </a:r>
            <a:r>
              <a:rPr lang="ru-RU" sz="1400" dirty="0"/>
              <a:t> </a:t>
            </a:r>
            <a:r>
              <a:rPr lang="ru-RU" sz="1400" dirty="0" err="1"/>
              <a:t>нагадати</a:t>
            </a:r>
            <a:r>
              <a:rPr lang="ru-RU" sz="1400" dirty="0"/>
              <a:t> </a:t>
            </a:r>
            <a:r>
              <a:rPr lang="ru-RU" sz="1400" dirty="0" err="1"/>
              <a:t>глядачам</a:t>
            </a:r>
            <a:r>
              <a:rPr lang="ru-RU" sz="1400" dirty="0"/>
              <a:t> про те, </a:t>
            </a:r>
            <a:r>
              <a:rPr lang="ru-RU" sz="1400" dirty="0" err="1"/>
              <a:t>що</a:t>
            </a:r>
            <a:r>
              <a:rPr lang="ru-RU" sz="1400" dirty="0"/>
              <a:t> «</a:t>
            </a:r>
            <a:r>
              <a:rPr lang="ru-RU" sz="1400" dirty="0" err="1"/>
              <a:t>друковане</a:t>
            </a:r>
            <a:r>
              <a:rPr lang="ru-RU" sz="1400" dirty="0"/>
              <a:t> слово </a:t>
            </a:r>
            <a:r>
              <a:rPr lang="ru-RU" sz="1400" dirty="0" err="1"/>
              <a:t>має</a:t>
            </a:r>
            <a:r>
              <a:rPr lang="ru-RU" sz="1400" dirty="0"/>
              <a:t> бути </a:t>
            </a:r>
            <a:r>
              <a:rPr lang="ru-RU" sz="1400" dirty="0" err="1"/>
              <a:t>вагомим</a:t>
            </a:r>
            <a:r>
              <a:rPr lang="ru-RU" sz="1400" dirty="0"/>
              <a:t>». </a:t>
            </a:r>
            <a:r>
              <a:rPr lang="ru-RU" sz="1400" dirty="0" err="1"/>
              <a:t>Відразу</a:t>
            </a:r>
            <a:r>
              <a:rPr lang="ru-RU" sz="1400" dirty="0"/>
              <a:t> ж </a:t>
            </a: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відкриття</a:t>
            </a:r>
            <a:r>
              <a:rPr lang="ru-RU" sz="1400" dirty="0"/>
              <a:t> монумента </a:t>
            </a:r>
            <a:r>
              <a:rPr lang="ru-RU" sz="1400" dirty="0" err="1"/>
              <a:t>поруч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ним </a:t>
            </a:r>
            <a:r>
              <a:rPr lang="ru-RU" sz="1400" dirty="0" err="1"/>
              <a:t>розгорнули</a:t>
            </a:r>
            <a:r>
              <a:rPr lang="ru-RU" sz="1400" dirty="0"/>
              <a:t> </a:t>
            </a:r>
            <a:r>
              <a:rPr lang="ru-RU" sz="1400" dirty="0" err="1"/>
              <a:t>свої</a:t>
            </a:r>
            <a:r>
              <a:rPr lang="ru-RU" sz="1400" dirty="0"/>
              <a:t> лотки </a:t>
            </a:r>
            <a:r>
              <a:rPr lang="ru-RU" sz="1400" dirty="0" err="1"/>
              <a:t>книготорговці</a:t>
            </a:r>
            <a:r>
              <a:rPr lang="ru-RU" sz="1400" dirty="0"/>
              <a:t>. </a:t>
            </a:r>
            <a:r>
              <a:rPr lang="ru-RU" sz="1400" dirty="0" err="1"/>
              <a:t>Пам'ятник</a:t>
            </a:r>
            <a:r>
              <a:rPr lang="ru-RU" sz="1400" dirty="0"/>
              <a:t> </a:t>
            </a:r>
            <a:r>
              <a:rPr lang="ru-RU" sz="1400" dirty="0" err="1"/>
              <a:t>книзі</a:t>
            </a:r>
            <a:r>
              <a:rPr lang="ru-RU" sz="1400" dirty="0"/>
              <a:t> </a:t>
            </a:r>
            <a:r>
              <a:rPr lang="ru-RU" sz="1400" dirty="0" err="1"/>
              <a:t>виконаний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бронзового сплаву. </a:t>
            </a:r>
            <a:r>
              <a:rPr lang="ru-RU" sz="1400" dirty="0" err="1"/>
              <a:t>Пам'ятник</a:t>
            </a:r>
            <a:r>
              <a:rPr lang="ru-RU" sz="1400" dirty="0"/>
              <a:t> </a:t>
            </a:r>
            <a:r>
              <a:rPr lang="ru-RU" sz="1400" dirty="0" err="1"/>
              <a:t>відкрито</a:t>
            </a:r>
            <a:r>
              <a:rPr lang="ru-RU" sz="1400" dirty="0"/>
              <a:t> в 2008 </a:t>
            </a:r>
            <a:r>
              <a:rPr lang="ru-RU" sz="1400" dirty="0" err="1"/>
              <a:t>році</a:t>
            </a:r>
            <a:r>
              <a:rPr lang="ru-RU" sz="1400" dirty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час </a:t>
            </a:r>
            <a:r>
              <a:rPr lang="ru-RU" sz="1400" dirty="0" err="1"/>
              <a:t>проведення</a:t>
            </a:r>
            <a:r>
              <a:rPr lang="ru-RU" sz="1400" dirty="0"/>
              <a:t> </a:t>
            </a:r>
            <a:r>
              <a:rPr lang="ru-RU" sz="1400" dirty="0" err="1"/>
              <a:t>книжкового</a:t>
            </a:r>
            <a:r>
              <a:rPr lang="ru-RU" sz="1400" dirty="0"/>
              <a:t> ярмарку на </a:t>
            </a:r>
            <a:r>
              <a:rPr lang="ru-RU" sz="1400" dirty="0" err="1"/>
              <a:t>старовинній</a:t>
            </a:r>
            <a:r>
              <a:rPr lang="ru-RU" sz="1400" dirty="0"/>
              <a:t> </a:t>
            </a:r>
            <a:r>
              <a:rPr lang="ru-RU" sz="1400" dirty="0" err="1"/>
              <a:t>ринковій</a:t>
            </a:r>
            <a:r>
              <a:rPr lang="ru-RU" sz="1400" dirty="0"/>
              <a:t> </a:t>
            </a:r>
            <a:r>
              <a:rPr lang="ru-RU" sz="1400" dirty="0" err="1"/>
              <a:t>площі</a:t>
            </a:r>
            <a:r>
              <a:rPr lang="ru-RU" sz="1400" dirty="0"/>
              <a:t> в </a:t>
            </a:r>
            <a:r>
              <a:rPr lang="ru-RU" sz="1400" dirty="0" err="1"/>
              <a:t>центрі</a:t>
            </a:r>
            <a:r>
              <a:rPr lang="ru-RU" sz="1400" dirty="0"/>
              <a:t> </a:t>
            </a:r>
            <a:r>
              <a:rPr lang="ru-RU" sz="1400" dirty="0" err="1"/>
              <a:t>міста</a:t>
            </a:r>
            <a:endParaRPr lang="ru-RU" sz="14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162">
            <a:off x="446676" y="725587"/>
            <a:ext cx="4436164" cy="317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236">
            <a:off x="4813353" y="2156866"/>
            <a:ext cx="3920324" cy="304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5085184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Лавку у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вигляді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книжок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можна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побачити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Парижі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а у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Сімферополі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недавно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з’явилася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Онегінська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» лавка.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131</TotalTime>
  <Words>1329</Words>
  <Application>Microsoft Office PowerPoint</Application>
  <PresentationFormat>Экран (4:3)</PresentationFormat>
  <Paragraphs>137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Аспект</vt:lpstr>
      <vt:lpstr>Архітектурні пам’ятники книзі  у світі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Пам’ятники Героям Літератури, або Увічнені прибульці зі світу фантазій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«Читаючі» пам'ятники світу </vt:lpstr>
      <vt:lpstr>Слайд 28</vt:lpstr>
      <vt:lpstr>Слайд 29</vt:lpstr>
      <vt:lpstr>Слайд 30</vt:lpstr>
      <vt:lpstr>Слайд 31</vt:lpstr>
      <vt:lpstr>Пам’ятники читачам газет 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Архітектурні пам’ятники книзі  у світі</dc:title>
  <dc:creator>Пользователь</dc:creator>
  <cp:lastModifiedBy>Пользователь</cp:lastModifiedBy>
  <cp:revision>17</cp:revision>
  <dcterms:created xsi:type="dcterms:W3CDTF">2016-03-11T19:40:37Z</dcterms:created>
  <dcterms:modified xsi:type="dcterms:W3CDTF">2016-11-08T12:47:56Z</dcterms:modified>
</cp:coreProperties>
</file>