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3" r:id="rId9"/>
    <p:sldId id="268" r:id="rId10"/>
    <p:sldId id="269" r:id="rId11"/>
    <p:sldId id="270" r:id="rId12"/>
    <p:sldId id="271" r:id="rId13"/>
    <p:sldId id="272" r:id="rId14"/>
    <p:sldId id="265" r:id="rId15"/>
    <p:sldId id="263" r:id="rId16"/>
    <p:sldId id="264" r:id="rId17"/>
  </p:sldIdLst>
  <p:sldSz cx="5376863" cy="7169150" type="B5ISO"/>
  <p:notesSz cx="6858000" cy="9144000"/>
  <p:defaultTextStyle>
    <a:defPPr>
      <a:defRPr lang="ru-RU"/>
    </a:defPPr>
    <a:lvl1pPr marL="0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58444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16889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075333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33777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792222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150666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09110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867555" algn="l" defTabSz="7168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85" autoAdjust="0"/>
  </p:normalViewPr>
  <p:slideViewPr>
    <p:cSldViewPr>
      <p:cViewPr varScale="1">
        <p:scale>
          <a:sx n="94" d="100"/>
          <a:sy n="94" d="100"/>
        </p:scale>
        <p:origin x="-1224" y="-96"/>
      </p:cViewPr>
      <p:guideLst>
        <p:guide orient="horz" pos="2258"/>
        <p:guide pos="16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3181300" y="3982861"/>
            <a:ext cx="2195564" cy="952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3181311" y="4073819"/>
            <a:ext cx="2195553" cy="20073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3181311" y="4301874"/>
            <a:ext cx="2195553" cy="955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3181310" y="4353343"/>
            <a:ext cx="1156026" cy="1911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3181310" y="4390108"/>
            <a:ext cx="1156026" cy="955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3181311" y="4142175"/>
            <a:ext cx="1801249" cy="2867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4337540" y="4245232"/>
            <a:ext cx="940951" cy="3823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815249"/>
            <a:ext cx="5376863" cy="2552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842287"/>
            <a:ext cx="5376864" cy="1470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3771596" y="3808379"/>
            <a:ext cx="1605268" cy="25970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5376863" cy="386964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3" y="2510862"/>
            <a:ext cx="4973598" cy="15367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68843" y="4076880"/>
            <a:ext cx="2912467" cy="1832116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3943033" y="4397079"/>
            <a:ext cx="564571" cy="477943"/>
          </a:xfrm>
        </p:spPr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81311" y="4396084"/>
            <a:ext cx="761722" cy="477943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892386" y="1187"/>
            <a:ext cx="439670" cy="38235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87840" y="1194858"/>
            <a:ext cx="1120180" cy="573532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8843" y="1194858"/>
            <a:ext cx="3674190" cy="573532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35" y="2071088"/>
            <a:ext cx="4570334" cy="1423873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735" y="3519854"/>
            <a:ext cx="4570334" cy="1578208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8843" y="2351482"/>
            <a:ext cx="2374781" cy="4731308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33239" y="2351482"/>
            <a:ext cx="2374781" cy="4731308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36" y="1194859"/>
            <a:ext cx="4928791" cy="1118387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036" y="2346825"/>
            <a:ext cx="2376573" cy="477943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776179" y="2346825"/>
            <a:ext cx="2376648" cy="477943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4036" y="2831406"/>
            <a:ext cx="2376573" cy="406251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774462" y="2831406"/>
            <a:ext cx="2376648" cy="406251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43" y="1194859"/>
            <a:ext cx="4839177" cy="1118387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71341" y="640444"/>
            <a:ext cx="562891" cy="477943"/>
          </a:xfrm>
        </p:spPr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91696" y="640444"/>
            <a:ext cx="779645" cy="47794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806915" y="2375"/>
            <a:ext cx="448072" cy="382355"/>
          </a:xfrm>
        </p:spPr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968" y="1151967"/>
            <a:ext cx="1989439" cy="917651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47968" y="2101954"/>
            <a:ext cx="1989439" cy="4827228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9614" y="811507"/>
            <a:ext cx="3000290" cy="6117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089" y="1159483"/>
            <a:ext cx="345052" cy="4894045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7367" y="1194859"/>
            <a:ext cx="2688432" cy="4779433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0131" y="3422865"/>
            <a:ext cx="1523445" cy="2630663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83461"/>
            <a:ext cx="5376863" cy="882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5376863" cy="32475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22263"/>
            <a:ext cx="5376864" cy="955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3181300" y="376591"/>
            <a:ext cx="2195564" cy="952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3181311" y="460081"/>
            <a:ext cx="2195553" cy="18820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3179628" y="520076"/>
            <a:ext cx="1801249" cy="2867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4335858" y="615664"/>
            <a:ext cx="940951" cy="3823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5342150" y="-2092"/>
            <a:ext cx="33885" cy="65000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5318344" y="-2092"/>
            <a:ext cx="16131" cy="65000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5307140" y="-2092"/>
            <a:ext cx="5377" cy="65000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5277736" y="-2092"/>
            <a:ext cx="16131" cy="65000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5242604" y="397"/>
            <a:ext cx="32261" cy="611767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5217789" y="397"/>
            <a:ext cx="5377" cy="611767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68843" y="1194858"/>
            <a:ext cx="4839177" cy="111520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68843" y="2351481"/>
            <a:ext cx="4839177" cy="45213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873021" y="640444"/>
            <a:ext cx="562891" cy="47794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751F9C-55DC-4DB2-9B24-85DDCC57DBF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91696" y="640444"/>
            <a:ext cx="779645" cy="47794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806915" y="2375"/>
            <a:ext cx="448072" cy="38235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A49E272-D024-4FC8-9481-A67744932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piccy.info/i9/4d3fcb1dcc6050bf7079826f51091403/1400268886/119244/578826/TSytata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4016623"/>
            <a:ext cx="4605579" cy="13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2207" y="1496343"/>
            <a:ext cx="4320480" cy="1936028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 величність – книга</a:t>
            </a:r>
          </a:p>
          <a:p>
            <a:pPr algn="ctr"/>
            <a:r>
              <a:rPr lang="uk-UA" sz="40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(проект)</a:t>
            </a:r>
            <a:endParaRPr lang="ru-RU" sz="40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4763" y="5632789"/>
            <a:ext cx="3379931" cy="951143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uk-UA" sz="1400" i="1" dirty="0" smtClean="0"/>
              <a:t>Підготували:</a:t>
            </a:r>
          </a:p>
          <a:p>
            <a:r>
              <a:rPr lang="uk-UA" sz="1400" i="1" dirty="0" smtClean="0"/>
              <a:t>Бібліотекар </a:t>
            </a:r>
            <a:r>
              <a:rPr lang="uk-UA" sz="1400" i="1" dirty="0" smtClean="0"/>
              <a:t>КЗО “ СЗШ № 94” ДМР</a:t>
            </a:r>
            <a:endParaRPr lang="uk-UA" sz="1400" i="1" dirty="0"/>
          </a:p>
          <a:p>
            <a:r>
              <a:rPr lang="uk-UA" sz="1400" i="1" dirty="0" smtClean="0"/>
              <a:t> та учениця </a:t>
            </a:r>
            <a:r>
              <a:rPr lang="uk-UA" sz="1400" i="1" dirty="0"/>
              <a:t>9 </a:t>
            </a:r>
            <a:r>
              <a:rPr lang="uk-UA" sz="1400" i="1" dirty="0" smtClean="0"/>
              <a:t>класу</a:t>
            </a:r>
            <a:endParaRPr lang="uk-UA" sz="1400" i="1" dirty="0"/>
          </a:p>
          <a:p>
            <a:r>
              <a:rPr lang="uk-UA" sz="1400" i="1" dirty="0" err="1"/>
              <a:t>Кошкіна</a:t>
            </a:r>
            <a:r>
              <a:rPr lang="uk-UA" sz="1400" i="1" dirty="0"/>
              <a:t> Наталія</a:t>
            </a:r>
            <a:endParaRPr lang="ru-RU" sz="1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167" y="488231"/>
            <a:ext cx="453650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400" b="1" u="sng" dirty="0">
                <a:solidFill>
                  <a:srgbClr val="3333CC"/>
                </a:solidFill>
              </a:rPr>
              <a:t>2. </a:t>
            </a:r>
            <a:r>
              <a:rPr lang="ru-RU" sz="1400" b="1" u="sng" dirty="0" err="1">
                <a:solidFill>
                  <a:srgbClr val="3333CC"/>
                </a:solidFill>
              </a:rPr>
              <a:t>Поради</a:t>
            </a:r>
            <a:r>
              <a:rPr lang="ru-RU" sz="1400" b="1" u="sng" dirty="0">
                <a:solidFill>
                  <a:srgbClr val="3333CC"/>
                </a:solidFill>
              </a:rPr>
              <a:t> на </a:t>
            </a:r>
            <a:r>
              <a:rPr lang="ru-RU" sz="1400" b="1" u="sng" dirty="0" err="1" smtClean="0">
                <a:solidFill>
                  <a:srgbClr val="3333CC"/>
                </a:solidFill>
              </a:rPr>
              <a:t>щодень</a:t>
            </a:r>
            <a:endParaRPr lang="ru-RU" sz="1400" b="1" u="sng" dirty="0" smtClean="0">
              <a:solidFill>
                <a:srgbClr val="3333CC"/>
              </a:solidFill>
            </a:endParaRPr>
          </a:p>
          <a:p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 err="1"/>
              <a:t>Будеш</a:t>
            </a:r>
            <a:r>
              <a:rPr lang="ru-RU" sz="1400" i="1" dirty="0"/>
              <a:t> </a:t>
            </a:r>
            <a:r>
              <a:rPr lang="ru-RU" sz="1400" i="1" dirty="0" err="1"/>
              <a:t>з</a:t>
            </a:r>
            <a:r>
              <a:rPr lang="ru-RU" sz="1400" i="1" dirty="0"/>
              <a:t> книгою </a:t>
            </a:r>
            <a:r>
              <a:rPr lang="ru-RU" sz="1400" i="1" dirty="0" err="1"/>
              <a:t>дружити</a:t>
            </a:r>
            <a:r>
              <a:rPr lang="ru-RU" sz="1400" i="1" dirty="0"/>
              <a:t> – буде </a:t>
            </a:r>
            <a:r>
              <a:rPr lang="ru-RU" sz="1400" b="1" i="1" dirty="0" err="1"/>
              <a:t>легше</a:t>
            </a:r>
            <a:r>
              <a:rPr lang="ru-RU" sz="1400" b="1" i="1" dirty="0"/>
              <a:t> </a:t>
            </a:r>
            <a:r>
              <a:rPr lang="ru-RU" sz="1400" i="1" dirty="0"/>
              <a:t>в </a:t>
            </a:r>
            <a:r>
              <a:rPr lang="ru-RU" sz="1400" i="1" dirty="0" err="1"/>
              <a:t>світі</a:t>
            </a:r>
            <a:r>
              <a:rPr lang="ru-RU" sz="1400" i="1" dirty="0"/>
              <a:t> </a:t>
            </a:r>
            <a:r>
              <a:rPr lang="ru-RU" sz="1400" b="1" i="1" dirty="0" err="1"/>
              <a:t>жити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 err="1"/>
              <a:t>Будеш</a:t>
            </a:r>
            <a:r>
              <a:rPr lang="ru-RU" sz="1400" i="1" dirty="0"/>
              <a:t> книги </a:t>
            </a:r>
            <a:r>
              <a:rPr lang="ru-RU" sz="1400" i="1" dirty="0" err="1"/>
              <a:t>читати</a:t>
            </a:r>
            <a:r>
              <a:rPr lang="ru-RU" sz="1400" i="1" dirty="0"/>
              <a:t>, </a:t>
            </a:r>
            <a:r>
              <a:rPr lang="ru-RU" sz="1400" i="1" dirty="0" err="1"/>
              <a:t>будеш</a:t>
            </a:r>
            <a:r>
              <a:rPr lang="ru-RU" sz="1400" i="1" dirty="0"/>
              <a:t> </a:t>
            </a:r>
            <a:r>
              <a:rPr lang="ru-RU" sz="1400" b="1" i="1" dirty="0"/>
              <a:t>все знати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/>
              <a:t>З книгою </a:t>
            </a:r>
            <a:r>
              <a:rPr lang="ru-RU" sz="1400" i="1" dirty="0" err="1"/>
              <a:t>дружити</a:t>
            </a:r>
            <a:r>
              <a:rPr lang="ru-RU" sz="1400" i="1" dirty="0"/>
              <a:t> – </a:t>
            </a:r>
            <a:r>
              <a:rPr lang="ru-RU" sz="1400" b="1" i="1" dirty="0"/>
              <a:t>в </a:t>
            </a:r>
            <a:r>
              <a:rPr lang="ru-RU" sz="1400" b="1" i="1" dirty="0" err="1"/>
              <a:t>роботі</a:t>
            </a:r>
            <a:r>
              <a:rPr lang="ru-RU" sz="1400" b="1" i="1" dirty="0"/>
              <a:t> не </a:t>
            </a:r>
            <a:r>
              <a:rPr lang="ru-RU" sz="1400" b="1" i="1" dirty="0" err="1"/>
              <a:t>тужити</a:t>
            </a:r>
            <a:r>
              <a:rPr lang="ru-RU" sz="1400" i="1" dirty="0"/>
              <a:t> (</a:t>
            </a:r>
            <a:r>
              <a:rPr lang="ru-RU" sz="1400" i="1" dirty="0" err="1"/>
              <a:t>варіант</a:t>
            </a:r>
            <a:r>
              <a:rPr lang="ru-RU" sz="1400" i="1" dirty="0"/>
              <a:t>: З книгою дружу </a:t>
            </a:r>
            <a:r>
              <a:rPr lang="ru-RU" sz="1400" i="1" dirty="0" err="1"/>
              <a:t>і</a:t>
            </a:r>
            <a:r>
              <a:rPr lang="ru-RU" sz="1400" i="1" dirty="0"/>
              <a:t> </a:t>
            </a:r>
            <a:r>
              <a:rPr lang="ru-RU" sz="1400" b="1" i="1" dirty="0"/>
              <a:t>не тужу</a:t>
            </a:r>
            <a:r>
              <a:rPr lang="ru-RU" sz="1400" i="1" dirty="0"/>
              <a:t>).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/>
              <a:t>З книгою </a:t>
            </a:r>
            <a:r>
              <a:rPr lang="ru-RU" sz="1400" i="1" dirty="0" err="1"/>
              <a:t>жити</a:t>
            </a:r>
            <a:r>
              <a:rPr lang="ru-RU" sz="1400" i="1" dirty="0"/>
              <a:t> – </a:t>
            </a:r>
            <a:r>
              <a:rPr lang="ru-RU" sz="1400" b="1" i="1" dirty="0" err="1"/>
              <a:t>з</a:t>
            </a:r>
            <a:r>
              <a:rPr lang="ru-RU" sz="1400" b="1" i="1" dirty="0"/>
              <a:t> добром </a:t>
            </a:r>
            <a:r>
              <a:rPr lang="ru-RU" sz="1400" b="1" i="1" dirty="0" err="1"/>
              <a:t>дружити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/>
              <a:t>З книгою </a:t>
            </a:r>
            <a:r>
              <a:rPr lang="ru-RU" sz="1400" i="1" dirty="0" err="1"/>
              <a:t>подружишся</a:t>
            </a:r>
            <a:r>
              <a:rPr lang="ru-RU" sz="1400" i="1" dirty="0"/>
              <a:t>, </a:t>
            </a:r>
            <a:r>
              <a:rPr lang="ru-RU" sz="1400" b="1" i="1" dirty="0" err="1"/>
              <a:t>розуму</a:t>
            </a:r>
            <a:r>
              <a:rPr lang="ru-RU" sz="1400" b="1" i="1" dirty="0"/>
              <a:t> </a:t>
            </a:r>
            <a:r>
              <a:rPr lang="ru-RU" sz="1400" b="1" i="1" dirty="0" err="1"/>
              <a:t>наберешся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/>
              <a:t>Книга </a:t>
            </a:r>
            <a:r>
              <a:rPr lang="ru-RU" sz="1400" i="1" dirty="0" err="1"/>
              <a:t>вчить</a:t>
            </a:r>
            <a:r>
              <a:rPr lang="ru-RU" sz="1400" i="1" dirty="0"/>
              <a:t>, як </a:t>
            </a:r>
            <a:r>
              <a:rPr lang="ru-RU" sz="1400" b="1" i="1" dirty="0"/>
              <a:t>на </a:t>
            </a:r>
            <a:r>
              <a:rPr lang="ru-RU" sz="1400" b="1" i="1" dirty="0" err="1"/>
              <a:t>світі</a:t>
            </a:r>
            <a:r>
              <a:rPr lang="ru-RU" sz="1400" b="1" i="1" dirty="0"/>
              <a:t> жить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/>
              <a:t>Книга не </a:t>
            </a:r>
            <a:r>
              <a:rPr lang="ru-RU" sz="1400" i="1" dirty="0" err="1"/>
              <a:t>зрадить</a:t>
            </a:r>
            <a:r>
              <a:rPr lang="ru-RU" sz="1400" i="1" dirty="0"/>
              <a:t>, а </a:t>
            </a:r>
            <a:r>
              <a:rPr lang="ru-RU" sz="1400" i="1" dirty="0" err="1"/>
              <a:t>лише</a:t>
            </a:r>
            <a:r>
              <a:rPr lang="ru-RU" sz="1400" i="1" dirty="0"/>
              <a:t> </a:t>
            </a:r>
            <a:r>
              <a:rPr lang="ru-RU" sz="1400" b="1" i="1" dirty="0" err="1"/>
              <a:t>порадить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/>
              <a:t>Книгу читай, </a:t>
            </a:r>
            <a:r>
              <a:rPr lang="ru-RU" sz="1400" b="1" i="1" dirty="0" err="1"/>
              <a:t>розуму</a:t>
            </a:r>
            <a:r>
              <a:rPr lang="ru-RU" sz="1400" i="1" dirty="0"/>
              <a:t> </a:t>
            </a:r>
            <a:r>
              <a:rPr lang="ru-RU" sz="1400" b="1" i="1" dirty="0"/>
              <a:t>набирай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/>
              <a:t>У того </a:t>
            </a:r>
            <a:r>
              <a:rPr lang="ru-RU" sz="1400" i="1" dirty="0" err="1"/>
              <a:t>найбільше</a:t>
            </a:r>
            <a:r>
              <a:rPr lang="ru-RU" sz="1400" i="1" dirty="0"/>
              <a:t> </a:t>
            </a:r>
            <a:r>
              <a:rPr lang="ru-RU" sz="1400" i="1" dirty="0" err="1"/>
              <a:t>друзів</a:t>
            </a:r>
            <a:r>
              <a:rPr lang="ru-RU" sz="1400" i="1" dirty="0"/>
              <a:t>, у кого </a:t>
            </a:r>
            <a:r>
              <a:rPr lang="ru-RU" sz="1400" b="1" i="1" dirty="0"/>
              <a:t>друг – книга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 err="1"/>
              <a:t>Хочеш</a:t>
            </a:r>
            <a:r>
              <a:rPr lang="ru-RU" sz="1400" i="1" dirty="0"/>
              <a:t> </a:t>
            </a:r>
            <a:r>
              <a:rPr lang="ru-RU" sz="1400" b="1" i="1" dirty="0" err="1"/>
              <a:t>пізнати</a:t>
            </a:r>
            <a:r>
              <a:rPr lang="ru-RU" sz="1400" b="1" i="1" dirty="0"/>
              <a:t> </a:t>
            </a:r>
            <a:r>
              <a:rPr lang="ru-RU" sz="1400" b="1" i="1" dirty="0" err="1"/>
              <a:t>світ</a:t>
            </a:r>
            <a:r>
              <a:rPr lang="ru-RU" sz="1400" i="1" dirty="0"/>
              <a:t> – читай </a:t>
            </a:r>
            <a:r>
              <a:rPr lang="ru-RU" sz="1400" i="1" dirty="0" smtClean="0"/>
              <a:t>книжки</a:t>
            </a:r>
          </a:p>
          <a:p>
            <a:endParaRPr lang="uk-UA" sz="1400" i="1" dirty="0"/>
          </a:p>
          <a:p>
            <a:r>
              <a:rPr lang="ru-RU" sz="1400" b="1" u="sng" dirty="0">
                <a:solidFill>
                  <a:srgbClr val="3333CC"/>
                </a:solidFill>
              </a:rPr>
              <a:t>3. Книга – </a:t>
            </a:r>
            <a:r>
              <a:rPr lang="ru-RU" sz="1400" b="1" u="sng" dirty="0" err="1">
                <a:solidFill>
                  <a:srgbClr val="3333CC"/>
                </a:solidFill>
              </a:rPr>
              <a:t>невичерпне</a:t>
            </a:r>
            <a:r>
              <a:rPr lang="ru-RU" sz="1400" b="1" u="sng" dirty="0">
                <a:solidFill>
                  <a:srgbClr val="3333CC"/>
                </a:solidFill>
              </a:rPr>
              <a:t> </a:t>
            </a:r>
            <a:r>
              <a:rPr lang="ru-RU" sz="1400" b="1" u="sng" dirty="0" err="1">
                <a:solidFill>
                  <a:srgbClr val="3333CC"/>
                </a:solidFill>
              </a:rPr>
              <a:t>джерело</a:t>
            </a:r>
            <a:r>
              <a:rPr lang="ru-RU" sz="1400" b="1" u="sng" dirty="0">
                <a:solidFill>
                  <a:srgbClr val="3333CC"/>
                </a:solidFill>
              </a:rPr>
              <a:t>… </a:t>
            </a:r>
            <a:r>
              <a:rPr lang="ru-RU" sz="1400" b="1" u="sng" dirty="0" err="1">
                <a:solidFill>
                  <a:srgbClr val="3333CC"/>
                </a:solidFill>
              </a:rPr>
              <a:t>чого</a:t>
            </a:r>
            <a:r>
              <a:rPr lang="ru-RU" sz="1400" b="1" u="sng" dirty="0" smtClean="0">
                <a:solidFill>
                  <a:srgbClr val="3333CC"/>
                </a:solidFill>
              </a:rPr>
              <a:t>?</a:t>
            </a:r>
          </a:p>
          <a:p>
            <a:endParaRPr lang="ru-RU" sz="1400" dirty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i="1" dirty="0"/>
              <a:t>З </a:t>
            </a:r>
            <a:r>
              <a:rPr lang="ru-RU" sz="1400" i="1" dirty="0" err="1"/>
              <a:t>глибин</a:t>
            </a:r>
            <a:r>
              <a:rPr lang="ru-RU" sz="1400" i="1" dirty="0"/>
              <a:t> моря </a:t>
            </a:r>
            <a:r>
              <a:rPr lang="ru-RU" sz="1400" i="1" dirty="0" err="1"/>
              <a:t>дістають</a:t>
            </a:r>
            <a:r>
              <a:rPr lang="ru-RU" sz="1400" i="1" dirty="0"/>
              <a:t> перлини, а </a:t>
            </a:r>
            <a:r>
              <a:rPr lang="ru-RU" sz="1400" i="1" dirty="0" err="1"/>
              <a:t>з</a:t>
            </a:r>
            <a:r>
              <a:rPr lang="ru-RU" sz="1400" i="1" dirty="0"/>
              <a:t> </a:t>
            </a:r>
            <a:r>
              <a:rPr lang="ru-RU" sz="1400" i="1" dirty="0" err="1"/>
              <a:t>глибин</a:t>
            </a:r>
            <a:r>
              <a:rPr lang="ru-RU" sz="1400" i="1" dirty="0"/>
              <a:t> </a:t>
            </a:r>
            <a:endParaRPr lang="ru-RU" sz="1400" i="1" dirty="0" smtClean="0"/>
          </a:p>
          <a:p>
            <a:r>
              <a:rPr lang="ru-RU" sz="1400" i="1" dirty="0"/>
              <a:t> </a:t>
            </a:r>
            <a:r>
              <a:rPr lang="ru-RU" sz="1400" i="1" dirty="0" smtClean="0"/>
              <a:t>    книг </a:t>
            </a:r>
            <a:r>
              <a:rPr lang="ru-RU" sz="1400" i="1" dirty="0"/>
              <a:t>– </a:t>
            </a:r>
            <a:r>
              <a:rPr lang="ru-RU" sz="1400" b="1" i="1" dirty="0" err="1"/>
              <a:t>знання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q"/>
            </a:pPr>
            <a:r>
              <a:rPr lang="ru-RU" sz="1400" i="1" dirty="0"/>
              <a:t>Золото </a:t>
            </a:r>
            <a:r>
              <a:rPr lang="ru-RU" sz="1400" i="1" dirty="0" err="1"/>
              <a:t>добувають</a:t>
            </a:r>
            <a:r>
              <a:rPr lang="ru-RU" sz="1400" i="1" dirty="0"/>
              <a:t> </a:t>
            </a:r>
            <a:r>
              <a:rPr lang="ru-RU" sz="1400" i="1" dirty="0" err="1"/>
              <a:t>із</a:t>
            </a:r>
            <a:r>
              <a:rPr lang="ru-RU" sz="1400" i="1" dirty="0"/>
              <a:t> </a:t>
            </a:r>
            <a:r>
              <a:rPr lang="ru-RU" sz="1400" i="1" dirty="0" err="1"/>
              <a:t>землі</a:t>
            </a:r>
            <a:r>
              <a:rPr lang="ru-RU" sz="1400" i="1" dirty="0"/>
              <a:t>, а </a:t>
            </a:r>
            <a:r>
              <a:rPr lang="ru-RU" sz="1400" b="1" i="1" dirty="0" err="1"/>
              <a:t>знання</a:t>
            </a:r>
            <a:r>
              <a:rPr lang="ru-RU" sz="1400" i="1" dirty="0"/>
              <a:t> – </a:t>
            </a:r>
            <a:r>
              <a:rPr lang="ru-RU" sz="1400" i="1" dirty="0" err="1"/>
              <a:t>з</a:t>
            </a:r>
            <a:r>
              <a:rPr lang="ru-RU" sz="1400" i="1" dirty="0"/>
              <a:t> </a:t>
            </a:r>
            <a:r>
              <a:rPr lang="ru-RU" sz="1400" i="1" dirty="0" err="1"/>
              <a:t>книжок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q"/>
            </a:pPr>
            <a:r>
              <a:rPr lang="ru-RU" sz="1400" i="1" dirty="0"/>
              <a:t>З </a:t>
            </a:r>
            <a:r>
              <a:rPr lang="ru-RU" sz="1400" i="1" dirty="0" err="1"/>
              <a:t>ручаїв</a:t>
            </a:r>
            <a:r>
              <a:rPr lang="ru-RU" sz="1400" i="1" dirty="0"/>
              <a:t> – </a:t>
            </a:r>
            <a:r>
              <a:rPr lang="ru-RU" sz="1400" i="1" dirty="0" err="1"/>
              <a:t>ріки</a:t>
            </a:r>
            <a:r>
              <a:rPr lang="ru-RU" sz="1400" i="1" dirty="0"/>
              <a:t>, </a:t>
            </a:r>
            <a:r>
              <a:rPr lang="ru-RU" sz="1400" i="1" dirty="0" err="1"/>
              <a:t>з</a:t>
            </a:r>
            <a:r>
              <a:rPr lang="ru-RU" sz="1400" i="1" dirty="0"/>
              <a:t> </a:t>
            </a:r>
            <a:r>
              <a:rPr lang="ru-RU" sz="1400" i="1" dirty="0" err="1"/>
              <a:t>книжок</a:t>
            </a:r>
            <a:r>
              <a:rPr lang="ru-RU" sz="1400" i="1" dirty="0"/>
              <a:t> – </a:t>
            </a:r>
            <a:r>
              <a:rPr lang="ru-RU" sz="1400" b="1" i="1" dirty="0" err="1"/>
              <a:t>знання</a:t>
            </a:r>
            <a:r>
              <a:rPr lang="ru-RU" sz="1400" i="1" dirty="0"/>
              <a:t>.</a:t>
            </a:r>
            <a:endParaRPr lang="ru-RU" sz="1400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Picture 2" descr="https://lh4.googleusercontent.com/proxy/DkV-dM7U-vbeF-QJTzHbSx6WFwo1JPbhDBwfA5HG9QfFFh6HJ_dck0XWvklUdm-3_o2O=s0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63" y="5252063"/>
            <a:ext cx="2520280" cy="1917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3000">
              <a:schemeClr val="accent3">
                <a:lumMod val="40000"/>
                <a:lumOff val="60000"/>
              </a:schemeClr>
            </a:gs>
            <a:gs pos="83000">
              <a:srgbClr val="FFFFCC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183" y="488231"/>
            <a:ext cx="43204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3333CC"/>
                </a:solidFill>
              </a:rPr>
              <a:t>4. </a:t>
            </a:r>
            <a:r>
              <a:rPr lang="ru-RU" sz="1400" b="1" u="sng" dirty="0" err="1">
                <a:solidFill>
                  <a:srgbClr val="3333CC"/>
                </a:solidFill>
              </a:rPr>
              <a:t>Виявляється</a:t>
            </a:r>
            <a:r>
              <a:rPr lang="ru-RU" sz="1400" b="1" u="sng" dirty="0">
                <a:solidFill>
                  <a:srgbClr val="3333CC"/>
                </a:solidFill>
              </a:rPr>
              <a:t>, книгу </a:t>
            </a:r>
            <a:r>
              <a:rPr lang="ru-RU" sz="1400" b="1" u="sng" dirty="0" err="1">
                <a:solidFill>
                  <a:srgbClr val="3333CC"/>
                </a:solidFill>
              </a:rPr>
              <a:t>потрібно</a:t>
            </a:r>
            <a:r>
              <a:rPr lang="ru-RU" sz="1400" b="1" u="sng" dirty="0">
                <a:solidFill>
                  <a:srgbClr val="3333CC"/>
                </a:solidFill>
              </a:rPr>
              <a:t> </a:t>
            </a:r>
            <a:r>
              <a:rPr lang="ru-RU" sz="1400" b="1" u="sng" dirty="0" err="1">
                <a:solidFill>
                  <a:srgbClr val="3333CC"/>
                </a:solidFill>
              </a:rPr>
              <a:t>читати</a:t>
            </a:r>
            <a:r>
              <a:rPr lang="ru-RU" sz="1400" b="1" u="sng" dirty="0" smtClean="0">
                <a:solidFill>
                  <a:srgbClr val="3333CC"/>
                </a:solidFill>
              </a:rPr>
              <a:t>?</a:t>
            </a:r>
          </a:p>
          <a:p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 </a:t>
            </a:r>
            <a:r>
              <a:rPr lang="ru-RU" sz="1400" b="1" i="1" dirty="0" err="1"/>
              <a:t>корисна</a:t>
            </a:r>
            <a:r>
              <a:rPr lang="ru-RU" sz="1400" i="1" dirty="0"/>
              <a:t>, коли </a:t>
            </a:r>
            <a:r>
              <a:rPr lang="ru-RU" sz="1400" i="1" dirty="0" err="1"/>
              <a:t>її</a:t>
            </a:r>
            <a:r>
              <a:rPr lang="ru-RU" sz="1400" i="1" dirty="0"/>
              <a:t> </a:t>
            </a:r>
            <a:r>
              <a:rPr lang="ru-RU" sz="1400" i="1" dirty="0" err="1"/>
              <a:t>читають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Нема </a:t>
            </a:r>
            <a:r>
              <a:rPr lang="ru-RU" sz="1400" i="1" dirty="0" err="1"/>
              <a:t>розумного</a:t>
            </a:r>
            <a:r>
              <a:rPr lang="ru-RU" sz="1400" i="1" dirty="0"/>
              <a:t> </a:t>
            </a:r>
            <a:r>
              <a:rPr lang="ru-RU" sz="1400" i="1" dirty="0" err="1"/>
              <a:t>сусіда</a:t>
            </a:r>
            <a:r>
              <a:rPr lang="ru-RU" sz="1400" i="1" dirty="0"/>
              <a:t> – </a:t>
            </a:r>
            <a:r>
              <a:rPr lang="ru-RU" sz="1400" b="1" i="1" dirty="0" err="1"/>
              <a:t>з</a:t>
            </a:r>
            <a:r>
              <a:rPr lang="ru-RU" sz="1400" b="1" i="1" dirty="0"/>
              <a:t> книгою поговори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Прочитав добру книгу – </a:t>
            </a:r>
            <a:r>
              <a:rPr lang="ru-RU" sz="1400" b="1" i="1" dirty="0" err="1"/>
              <a:t>зустрівся</a:t>
            </a:r>
            <a:r>
              <a:rPr lang="ru-RU" sz="1400" b="1" i="1" dirty="0"/>
              <a:t> </a:t>
            </a:r>
            <a:r>
              <a:rPr lang="ru-RU" sz="1400" b="1" i="1" dirty="0" err="1"/>
              <a:t>з</a:t>
            </a:r>
            <a:r>
              <a:rPr lang="ru-RU" sz="1400" b="1" i="1" dirty="0"/>
              <a:t> </a:t>
            </a:r>
            <a:r>
              <a:rPr lang="ru-RU" sz="1400" b="1" i="1" dirty="0" smtClean="0"/>
              <a:t>другом</a:t>
            </a:r>
          </a:p>
          <a:p>
            <a:endParaRPr lang="uk-UA" sz="1400" b="1" i="1" dirty="0"/>
          </a:p>
          <a:p>
            <a:r>
              <a:rPr lang="ru-RU" sz="1400" b="1" u="sng" dirty="0">
                <a:solidFill>
                  <a:srgbClr val="3333CC"/>
                </a:solidFill>
              </a:rPr>
              <a:t>5. Яка книга хороша</a:t>
            </a:r>
            <a:r>
              <a:rPr lang="ru-RU" sz="1400" b="1" u="sng" dirty="0" smtClean="0">
                <a:solidFill>
                  <a:srgbClr val="3333CC"/>
                </a:solidFill>
              </a:rPr>
              <a:t>?</a:t>
            </a:r>
          </a:p>
          <a:p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 err="1"/>
              <a:t>Гарна</a:t>
            </a:r>
            <a:r>
              <a:rPr lang="ru-RU" sz="1400" i="1" dirty="0"/>
              <a:t> книга </a:t>
            </a:r>
            <a:r>
              <a:rPr lang="ru-RU" sz="1400" b="1" i="1" dirty="0" err="1"/>
              <a:t>краще</a:t>
            </a:r>
            <a:r>
              <a:rPr lang="ru-RU" sz="1400" b="1" i="1" dirty="0"/>
              <a:t> </a:t>
            </a:r>
            <a:r>
              <a:rPr lang="ru-RU" sz="1400" b="1" i="1" dirty="0" err="1"/>
              <a:t>зіроньки</a:t>
            </a:r>
            <a:r>
              <a:rPr lang="ru-RU" sz="1400" b="1" i="1" dirty="0"/>
              <a:t> </a:t>
            </a:r>
            <a:r>
              <a:rPr lang="ru-RU" sz="1400" b="1" i="1" dirty="0" err="1"/>
              <a:t>світить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 err="1"/>
              <a:t>Гарна</a:t>
            </a:r>
            <a:r>
              <a:rPr lang="ru-RU" sz="1400" i="1" dirty="0"/>
              <a:t> книга </a:t>
            </a:r>
            <a:r>
              <a:rPr lang="ru-RU" sz="1400" b="1" i="1" dirty="0"/>
              <a:t>научить</a:t>
            </a:r>
            <a:r>
              <a:rPr lang="ru-RU" sz="1400" i="1" dirty="0"/>
              <a:t>, а </a:t>
            </a:r>
            <a:r>
              <a:rPr lang="ru-RU" sz="1400" i="1" dirty="0" err="1"/>
              <a:t>погана</a:t>
            </a:r>
            <a:r>
              <a:rPr lang="ru-RU" sz="1400" i="1" dirty="0"/>
              <a:t> намучить.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b="1" i="1" dirty="0" err="1"/>
              <a:t>Мудрої</a:t>
            </a:r>
            <a:r>
              <a:rPr lang="ru-RU" sz="1400" i="1" dirty="0"/>
              <a:t> книги </a:t>
            </a:r>
            <a:r>
              <a:rPr lang="ru-RU" sz="1400" i="1" dirty="0" err="1"/>
              <a:t>мова</a:t>
            </a:r>
            <a:r>
              <a:rPr lang="ru-RU" sz="1400" i="1" dirty="0"/>
              <a:t> – не полова.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Одна книга </a:t>
            </a:r>
            <a:r>
              <a:rPr lang="ru-RU" sz="1400" b="1" i="1" dirty="0" err="1"/>
              <a:t>тисячі</a:t>
            </a:r>
            <a:r>
              <a:rPr lang="ru-RU" sz="1400" b="1" i="1" dirty="0"/>
              <a:t> людей </a:t>
            </a:r>
            <a:r>
              <a:rPr lang="ru-RU" sz="1400" b="1" i="1" dirty="0" err="1"/>
              <a:t>навчає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Одна </a:t>
            </a:r>
            <a:r>
              <a:rPr lang="ru-RU" sz="1400" b="1" i="1" dirty="0"/>
              <a:t>мудра книга</a:t>
            </a:r>
            <a:r>
              <a:rPr lang="ru-RU" sz="1400" i="1" dirty="0"/>
              <a:t> </a:t>
            </a:r>
            <a:r>
              <a:rPr lang="ru-RU" sz="1400" i="1" dirty="0" err="1"/>
              <a:t>краща</a:t>
            </a:r>
            <a:r>
              <a:rPr lang="ru-RU" sz="1400" i="1" dirty="0"/>
              <a:t> </a:t>
            </a:r>
            <a:r>
              <a:rPr lang="ru-RU" sz="1400" i="1" dirty="0" err="1"/>
              <a:t>від</a:t>
            </a:r>
            <a:r>
              <a:rPr lang="ru-RU" sz="1400" i="1" dirty="0"/>
              <a:t> </a:t>
            </a:r>
            <a:r>
              <a:rPr lang="ru-RU" sz="1400" i="1" dirty="0" err="1"/>
              <a:t>найбільшого</a:t>
            </a:r>
            <a:r>
              <a:rPr lang="ru-RU" sz="1400" i="1" dirty="0"/>
              <a:t> </a:t>
            </a:r>
            <a:r>
              <a:rPr lang="ru-RU" sz="1400" i="1" dirty="0" err="1"/>
              <a:t>багатства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Хороша книга – </a:t>
            </a:r>
            <a:r>
              <a:rPr lang="ru-RU" sz="1400" b="1" i="1" dirty="0"/>
              <a:t>свято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Хороша книга </a:t>
            </a:r>
            <a:r>
              <a:rPr lang="ru-RU" sz="1400" b="1" i="1" dirty="0" err="1"/>
              <a:t>яскравіша</a:t>
            </a:r>
            <a:r>
              <a:rPr lang="ru-RU" sz="1400" b="1" i="1" dirty="0"/>
              <a:t> за </a:t>
            </a:r>
            <a:r>
              <a:rPr lang="ru-RU" sz="1400" b="1" i="1" dirty="0" err="1"/>
              <a:t>зірку</a:t>
            </a:r>
            <a:r>
              <a:rPr lang="ru-RU" sz="1400" i="1" dirty="0"/>
              <a:t>.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3333CC"/>
                </a:solidFill>
              </a:rPr>
              <a:t> </a:t>
            </a:r>
            <a:r>
              <a:rPr lang="ru-RU" sz="1400" b="1" u="sng" dirty="0">
                <a:solidFill>
                  <a:srgbClr val="3333CC"/>
                </a:solidFill>
              </a:rPr>
              <a:t>6. З </a:t>
            </a:r>
            <a:r>
              <a:rPr lang="ru-RU" sz="1400" b="1" u="sng" dirty="0" err="1">
                <a:solidFill>
                  <a:srgbClr val="3333CC"/>
                </a:solidFill>
              </a:rPr>
              <a:t>чим</a:t>
            </a:r>
            <a:r>
              <a:rPr lang="ru-RU" sz="1400" b="1" u="sng" dirty="0">
                <a:solidFill>
                  <a:srgbClr val="3333CC"/>
                </a:solidFill>
              </a:rPr>
              <a:t> </a:t>
            </a:r>
            <a:r>
              <a:rPr lang="ru-RU" sz="1400" b="1" u="sng" dirty="0" err="1">
                <a:solidFill>
                  <a:srgbClr val="3333CC"/>
                </a:solidFill>
              </a:rPr>
              <a:t>порівнюється</a:t>
            </a:r>
            <a:r>
              <a:rPr lang="ru-RU" sz="1400" b="1" u="sng" dirty="0">
                <a:solidFill>
                  <a:srgbClr val="3333CC"/>
                </a:solidFill>
              </a:rPr>
              <a:t> добра книга</a:t>
            </a:r>
            <a:r>
              <a:rPr lang="ru-RU" sz="1400" b="1" u="sng" dirty="0" smtClean="0">
                <a:solidFill>
                  <a:srgbClr val="3333CC"/>
                </a:solidFill>
              </a:rPr>
              <a:t>?</a:t>
            </a:r>
          </a:p>
          <a:p>
            <a:endParaRPr lang="ru-RU" sz="1400" dirty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 для </a:t>
            </a:r>
            <a:r>
              <a:rPr lang="ru-RU" sz="1400" i="1" dirty="0" err="1"/>
              <a:t>дітей</a:t>
            </a:r>
            <a:r>
              <a:rPr lang="ru-RU" sz="1400" i="1" dirty="0"/>
              <a:t>, </a:t>
            </a:r>
            <a:r>
              <a:rPr lang="ru-RU" sz="1400" i="1" dirty="0" err="1"/>
              <a:t>що</a:t>
            </a:r>
            <a:r>
              <a:rPr lang="ru-RU" sz="1400" i="1" dirty="0"/>
              <a:t> </a:t>
            </a:r>
            <a:r>
              <a:rPr lang="ru-RU" sz="1400" b="1" i="1" dirty="0" err="1"/>
              <a:t>волога</a:t>
            </a:r>
            <a:r>
              <a:rPr lang="ru-RU" sz="1400" b="1" i="1" dirty="0"/>
              <a:t> </a:t>
            </a:r>
            <a:r>
              <a:rPr lang="ru-RU" sz="1400" b="1" i="1" dirty="0" err="1"/>
              <a:t>для</a:t>
            </a:r>
            <a:r>
              <a:rPr lang="ru-RU" sz="1400" b="1" i="1" dirty="0"/>
              <a:t> </a:t>
            </a:r>
            <a:r>
              <a:rPr lang="ru-RU" sz="1400" b="1" i="1" dirty="0" err="1"/>
              <a:t>полів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 для </a:t>
            </a:r>
            <a:r>
              <a:rPr lang="ru-RU" sz="1400" i="1" dirty="0" err="1"/>
              <a:t>людини</a:t>
            </a:r>
            <a:r>
              <a:rPr lang="ru-RU" sz="1400" i="1" dirty="0"/>
              <a:t> – </a:t>
            </a:r>
            <a:r>
              <a:rPr lang="ru-RU" sz="1400" i="1" dirty="0" err="1"/>
              <a:t>що</a:t>
            </a:r>
            <a:r>
              <a:rPr lang="ru-RU" sz="1400" i="1" dirty="0"/>
              <a:t> </a:t>
            </a:r>
            <a:r>
              <a:rPr lang="ru-RU" sz="1400" b="1" i="1" dirty="0" err="1"/>
              <a:t>вікно</a:t>
            </a:r>
            <a:r>
              <a:rPr lang="ru-RU" sz="1400" b="1" i="1" dirty="0"/>
              <a:t> </a:t>
            </a:r>
            <a:r>
              <a:rPr lang="ru-RU" sz="1400" b="1" i="1" dirty="0" err="1"/>
              <a:t>для</a:t>
            </a:r>
            <a:r>
              <a:rPr lang="ru-RU" sz="1400" b="1" i="1" dirty="0"/>
              <a:t> </a:t>
            </a:r>
            <a:r>
              <a:rPr lang="ru-RU" sz="1400" b="1" i="1" dirty="0" err="1"/>
              <a:t>хатини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 для </a:t>
            </a:r>
            <a:r>
              <a:rPr lang="ru-RU" sz="1400" i="1" dirty="0" err="1"/>
              <a:t>розуму</a:t>
            </a:r>
            <a:r>
              <a:rPr lang="ru-RU" sz="1400" i="1" dirty="0"/>
              <a:t>, </a:t>
            </a:r>
            <a:r>
              <a:rPr lang="ru-RU" sz="1400" i="1" dirty="0" err="1"/>
              <a:t>що</a:t>
            </a:r>
            <a:r>
              <a:rPr lang="ru-RU" sz="1400" i="1" dirty="0"/>
              <a:t> </a:t>
            </a:r>
            <a:r>
              <a:rPr lang="ru-RU" sz="1400" b="1" i="1" dirty="0" err="1"/>
              <a:t>теплий</a:t>
            </a:r>
            <a:r>
              <a:rPr lang="ru-RU" sz="1400" b="1" i="1" dirty="0"/>
              <a:t> </a:t>
            </a:r>
            <a:r>
              <a:rPr lang="ru-RU" sz="1400" b="1" i="1" dirty="0" err="1"/>
              <a:t>дощик</a:t>
            </a:r>
            <a:r>
              <a:rPr lang="ru-RU" sz="1400" b="1" i="1" dirty="0"/>
              <a:t> </a:t>
            </a:r>
            <a:r>
              <a:rPr lang="ru-RU" sz="1400" b="1" i="1" dirty="0" err="1"/>
              <a:t>для</a:t>
            </a:r>
            <a:r>
              <a:rPr lang="ru-RU" sz="1400" b="1" i="1" dirty="0"/>
              <a:t> </a:t>
            </a:r>
            <a:r>
              <a:rPr lang="ru-RU" sz="1400" b="1" i="1" dirty="0" err="1"/>
              <a:t>посіву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 не пряник, а </a:t>
            </a:r>
            <a:r>
              <a:rPr lang="ru-RU" sz="1400" b="1" i="1" dirty="0" err="1"/>
              <a:t>дітей</a:t>
            </a:r>
            <a:r>
              <a:rPr lang="ru-RU" sz="1400" b="1" i="1" dirty="0"/>
              <a:t> </a:t>
            </a:r>
            <a:r>
              <a:rPr lang="ru-RU" sz="1400" i="1" dirty="0"/>
              <a:t>до себе </a:t>
            </a:r>
            <a:r>
              <a:rPr lang="ru-RU" sz="1400" b="1" i="1" dirty="0"/>
              <a:t>манить</a:t>
            </a:r>
            <a:endParaRPr lang="ru-RU" sz="1400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4578" name="Picture 2" descr="http://www.playcast.ru/uploads/2014/08/30/96790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28591" y="3224535"/>
            <a:ext cx="1091278" cy="1626416"/>
          </a:xfrm>
          <a:prstGeom prst="rect">
            <a:avLst/>
          </a:prstGeom>
          <a:noFill/>
        </p:spPr>
      </p:pic>
      <p:pic>
        <p:nvPicPr>
          <p:cNvPr id="24582" name="Picture 6" descr="http://skarb-papcha.ru/images/stories/users/383/kni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311" y="5672807"/>
            <a:ext cx="1728192" cy="129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191" y="488231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CC"/>
                </a:solidFill>
              </a:rPr>
              <a:t>7. Як </a:t>
            </a:r>
            <a:r>
              <a:rPr lang="ru-RU" b="1" u="sng" dirty="0" err="1">
                <a:solidFill>
                  <a:srgbClr val="3333CC"/>
                </a:solidFill>
              </a:rPr>
              <a:t>вибирати</a:t>
            </a:r>
            <a:r>
              <a:rPr lang="ru-RU" b="1" u="sng" dirty="0">
                <a:solidFill>
                  <a:srgbClr val="3333CC"/>
                </a:solidFill>
              </a:rPr>
              <a:t> книгу</a:t>
            </a:r>
            <a:r>
              <a:rPr lang="ru-RU" b="1" u="sng" dirty="0" smtClean="0">
                <a:solidFill>
                  <a:srgbClr val="3333CC"/>
                </a:solidFill>
              </a:rPr>
              <a:t>?</a:t>
            </a:r>
          </a:p>
          <a:p>
            <a:endParaRPr lang="ru-RU" dirty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i="1" dirty="0" err="1"/>
              <a:t>Вибирай</a:t>
            </a:r>
            <a:r>
              <a:rPr lang="ru-RU" sz="1400" i="1" dirty="0"/>
              <a:t> книгу, </a:t>
            </a:r>
            <a:r>
              <a:rPr lang="ru-RU" sz="1400" b="1" i="1" dirty="0"/>
              <a:t>як </a:t>
            </a:r>
            <a:r>
              <a:rPr lang="ru-RU" sz="1400" b="1" i="1" dirty="0" err="1"/>
              <a:t>вибираєш</a:t>
            </a:r>
            <a:r>
              <a:rPr lang="ru-RU" sz="1400" b="1" i="1" dirty="0"/>
              <a:t> друга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v"/>
            </a:pPr>
            <a:r>
              <a:rPr lang="ru-RU" sz="1400" i="1" dirty="0"/>
              <a:t>Книга не шапка, а </a:t>
            </a:r>
            <a:r>
              <a:rPr lang="ru-RU" sz="1400" b="1" i="1" dirty="0" err="1"/>
              <a:t>вибирай</a:t>
            </a:r>
            <a:r>
              <a:rPr lang="ru-RU" sz="1400" b="1" i="1" dirty="0"/>
              <a:t> по </a:t>
            </a:r>
            <a:r>
              <a:rPr lang="ru-RU" sz="1400" b="1" i="1" dirty="0" err="1"/>
              <a:t>голові</a:t>
            </a:r>
            <a:r>
              <a:rPr lang="ru-RU" sz="1400" i="1" dirty="0"/>
              <a:t>.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0199" y="1496343"/>
            <a:ext cx="424847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CC"/>
                </a:solidFill>
              </a:rPr>
              <a:t>8. Яке </a:t>
            </a:r>
            <a:r>
              <a:rPr lang="ru-RU" b="1" u="sng" dirty="0" err="1">
                <a:solidFill>
                  <a:srgbClr val="3333CC"/>
                </a:solidFill>
              </a:rPr>
              <a:t>воно</a:t>
            </a:r>
            <a:r>
              <a:rPr lang="ru-RU" b="1" u="sng" dirty="0">
                <a:solidFill>
                  <a:srgbClr val="3333CC"/>
                </a:solidFill>
              </a:rPr>
              <a:t> – </a:t>
            </a:r>
            <a:r>
              <a:rPr lang="ru-RU" b="1" u="sng" dirty="0" err="1">
                <a:solidFill>
                  <a:srgbClr val="3333CC"/>
                </a:solidFill>
              </a:rPr>
              <a:t>життя</a:t>
            </a:r>
            <a:r>
              <a:rPr lang="ru-RU" b="1" u="sng" dirty="0">
                <a:solidFill>
                  <a:srgbClr val="3333CC"/>
                </a:solidFill>
              </a:rPr>
              <a:t> без книги</a:t>
            </a:r>
            <a:r>
              <a:rPr lang="ru-RU" b="1" u="sng" dirty="0" smtClean="0">
                <a:solidFill>
                  <a:srgbClr val="3333CC"/>
                </a:solidFill>
              </a:rPr>
              <a:t>?</a:t>
            </a:r>
          </a:p>
          <a:p>
            <a:endParaRPr lang="ru-RU" sz="1400" dirty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i="1" dirty="0"/>
              <a:t>Без </a:t>
            </a:r>
            <a:r>
              <a:rPr lang="ru-RU" sz="1400" b="1" i="1" dirty="0" err="1"/>
              <a:t>хліба</a:t>
            </a:r>
            <a:r>
              <a:rPr lang="ru-RU" sz="1400" i="1" dirty="0"/>
              <a:t> </a:t>
            </a:r>
            <a:r>
              <a:rPr lang="ru-RU" sz="1400" i="1" dirty="0" err="1"/>
              <a:t>легше</a:t>
            </a:r>
            <a:r>
              <a:rPr lang="ru-RU" sz="1400" i="1" dirty="0"/>
              <a:t> </a:t>
            </a:r>
            <a:r>
              <a:rPr lang="ru-RU" sz="1400" i="1" dirty="0" err="1"/>
              <a:t>прожити</a:t>
            </a:r>
            <a:r>
              <a:rPr lang="ru-RU" sz="1400" i="1" dirty="0"/>
              <a:t>, </a:t>
            </a:r>
            <a:r>
              <a:rPr lang="ru-RU" sz="1400" i="1" dirty="0" err="1"/>
              <a:t>аніж</a:t>
            </a:r>
            <a:r>
              <a:rPr lang="ru-RU" sz="1400" i="1" dirty="0"/>
              <a:t> </a:t>
            </a:r>
            <a:r>
              <a:rPr lang="ru-RU" sz="1400" i="1" dirty="0" err="1"/>
              <a:t>без</a:t>
            </a:r>
            <a:r>
              <a:rPr lang="ru-RU" sz="1400" i="1" dirty="0"/>
              <a:t> книги.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b="1" i="1" dirty="0"/>
              <a:t>В </a:t>
            </a:r>
            <a:r>
              <a:rPr lang="ru-RU" sz="1400" b="1" i="1" dirty="0" err="1"/>
              <a:t>домі</a:t>
            </a:r>
            <a:r>
              <a:rPr lang="ru-RU" sz="1400" i="1" dirty="0"/>
              <a:t> без книги, як </a:t>
            </a:r>
            <a:r>
              <a:rPr lang="ru-RU" sz="1400" b="1" i="1" dirty="0"/>
              <a:t>без </a:t>
            </a:r>
            <a:r>
              <a:rPr lang="ru-RU" sz="1400" b="1" i="1" dirty="0" err="1"/>
              <a:t>вікон</a:t>
            </a:r>
            <a:r>
              <a:rPr lang="ru-RU" sz="1400" i="1" dirty="0"/>
              <a:t>, темно.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i="1" dirty="0"/>
              <a:t>День без книги, </a:t>
            </a:r>
            <a:r>
              <a:rPr lang="ru-RU" sz="1400" i="1" dirty="0" err="1"/>
              <a:t>що</a:t>
            </a:r>
            <a:r>
              <a:rPr lang="ru-RU" sz="1400" i="1" dirty="0"/>
              <a:t> </a:t>
            </a:r>
            <a:r>
              <a:rPr lang="ru-RU" sz="1400" b="1" i="1" dirty="0" err="1"/>
              <a:t>обід</a:t>
            </a:r>
            <a:r>
              <a:rPr lang="ru-RU" sz="1400" b="1" i="1" dirty="0"/>
              <a:t> без </a:t>
            </a:r>
            <a:r>
              <a:rPr lang="ru-RU" sz="1400" b="1" i="1" dirty="0" err="1" smtClean="0"/>
              <a:t>хліба</a:t>
            </a:r>
            <a:r>
              <a:rPr lang="ru-RU" sz="1400" i="1" dirty="0" smtClean="0"/>
              <a:t>.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i="1" dirty="0" err="1"/>
              <a:t>Дім</a:t>
            </a:r>
            <a:r>
              <a:rPr lang="ru-RU" sz="1400" i="1" dirty="0"/>
              <a:t> без книги – </a:t>
            </a:r>
            <a:r>
              <a:rPr lang="ru-RU" sz="1400" b="1" i="1" dirty="0"/>
              <a:t>день без </a:t>
            </a:r>
            <a:r>
              <a:rPr lang="ru-RU" sz="1400" b="1" i="1" dirty="0" err="1"/>
              <a:t>сонця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i="1" dirty="0" err="1"/>
              <a:t>Життя</a:t>
            </a:r>
            <a:r>
              <a:rPr lang="ru-RU" sz="1400" i="1" dirty="0"/>
              <a:t> без </a:t>
            </a:r>
            <a:r>
              <a:rPr lang="ru-RU" sz="1400" i="1" dirty="0" err="1"/>
              <a:t>книжок</a:t>
            </a:r>
            <a:r>
              <a:rPr lang="ru-RU" sz="1400" i="1" dirty="0"/>
              <a:t> – </a:t>
            </a:r>
            <a:r>
              <a:rPr lang="ru-RU" sz="1400" b="1" i="1" dirty="0"/>
              <a:t>весна без </a:t>
            </a:r>
            <a:r>
              <a:rPr lang="ru-RU" sz="1400" b="1" i="1" dirty="0" err="1"/>
              <a:t>квітів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i="1" dirty="0"/>
              <a:t>Книгу, як око </a:t>
            </a:r>
            <a:r>
              <a:rPr lang="ru-RU" sz="1400" i="1" dirty="0" err="1"/>
              <a:t>своє</a:t>
            </a:r>
            <a:r>
              <a:rPr lang="ru-RU" sz="1400" i="1" dirty="0"/>
              <a:t> </a:t>
            </a:r>
            <a:r>
              <a:rPr lang="ru-RU" sz="1400" i="1" dirty="0" err="1"/>
              <a:t>бережіть</a:t>
            </a:r>
            <a:r>
              <a:rPr lang="ru-RU" sz="1400" i="1" dirty="0"/>
              <a:t>, </a:t>
            </a:r>
            <a:r>
              <a:rPr lang="ru-RU" sz="1400" i="1" dirty="0" err="1"/>
              <a:t>бо</a:t>
            </a:r>
            <a:r>
              <a:rPr lang="ru-RU" sz="1400" i="1" dirty="0"/>
              <a:t> без книги </a:t>
            </a:r>
            <a:r>
              <a:rPr lang="ru-RU" sz="1400" b="1" i="1" dirty="0"/>
              <a:t>не </a:t>
            </a:r>
            <a:r>
              <a:rPr lang="ru-RU" sz="1400" b="1" i="1" dirty="0" err="1"/>
              <a:t>можна</a:t>
            </a:r>
            <a:r>
              <a:rPr lang="ru-RU" sz="1400" b="1" i="1" dirty="0"/>
              <a:t> жить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i="1" dirty="0"/>
              <a:t>Людина без книги, як </a:t>
            </a:r>
            <a:r>
              <a:rPr lang="ru-RU" sz="1400" b="1" i="1" dirty="0" err="1"/>
              <a:t>ліхтар</a:t>
            </a:r>
            <a:r>
              <a:rPr lang="ru-RU" sz="1400" b="1" i="1" dirty="0"/>
              <a:t> без </a:t>
            </a:r>
            <a:r>
              <a:rPr lang="ru-RU" sz="1400" b="1" i="1" dirty="0" err="1"/>
              <a:t>свічки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i="1" dirty="0"/>
              <a:t>Людина без книги, як </a:t>
            </a:r>
            <a:r>
              <a:rPr lang="ru-RU" sz="1400" b="1" i="1" dirty="0" err="1"/>
              <a:t>риба</a:t>
            </a:r>
            <a:r>
              <a:rPr lang="ru-RU" sz="1400" b="1" i="1" dirty="0"/>
              <a:t> без води</a:t>
            </a:r>
            <a:r>
              <a:rPr lang="ru-RU" i="1" dirty="0" smtClean="0"/>
              <a:t>.</a:t>
            </a:r>
          </a:p>
          <a:p>
            <a:endParaRPr lang="uk-UA" i="1" dirty="0"/>
          </a:p>
          <a:p>
            <a:r>
              <a:rPr lang="uk-UA" b="1" i="1" dirty="0" smtClean="0">
                <a:solidFill>
                  <a:srgbClr val="3333CC"/>
                </a:solidFill>
              </a:rPr>
              <a:t>Які висновки можна зробити прочитавши ці прислів’я  та приказки ?</a:t>
            </a:r>
            <a:endParaRPr lang="ru-RU" b="1" i="1" dirty="0">
              <a:solidFill>
                <a:srgbClr val="3333CC"/>
              </a:solidFill>
            </a:endParaRPr>
          </a:p>
          <a:p>
            <a:endParaRPr lang="ru-RU" dirty="0"/>
          </a:p>
        </p:txBody>
      </p:sp>
      <p:pic>
        <p:nvPicPr>
          <p:cNvPr id="23554" name="Picture 2" descr="http://womanbook.com.ua/wp-content/uploads/2014/11/b_1_29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255" y="4736703"/>
            <a:ext cx="3410025" cy="2275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199" y="488231"/>
            <a:ext cx="4104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ВІДШУКАЙ  ЗАКІНЧЕННЯ  ПРИСЛІВ’Я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175" y="920279"/>
            <a:ext cx="46805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1400" b="1" dirty="0" smtClean="0"/>
              <a:t>  У книзі шукай  не букви           дзеркало  життя</a:t>
            </a:r>
          </a:p>
          <a:p>
            <a:pPr>
              <a:buFont typeface="Wingdings" pitchFamily="2" charset="2"/>
              <a:buChar char="q"/>
            </a:pPr>
            <a:endParaRPr lang="uk-UA" sz="1400" b="1" dirty="0"/>
          </a:p>
          <a:p>
            <a:pPr>
              <a:buFont typeface="Wingdings" pitchFamily="2" charset="2"/>
              <a:buChar char="q"/>
            </a:pPr>
            <a:r>
              <a:rPr lang="uk-UA" sz="1400" b="1" dirty="0" smtClean="0"/>
              <a:t> Книга                                             коли її читають</a:t>
            </a:r>
          </a:p>
          <a:p>
            <a:pPr>
              <a:buFont typeface="Wingdings" pitchFamily="2" charset="2"/>
              <a:buChar char="q"/>
            </a:pPr>
            <a:endParaRPr lang="uk-UA" sz="1400" b="1" dirty="0"/>
          </a:p>
          <a:p>
            <a:pPr>
              <a:buFont typeface="Wingdings" pitchFamily="2" charset="2"/>
              <a:buChar char="q"/>
            </a:pPr>
            <a:r>
              <a:rPr lang="uk-UA" sz="1400" b="1" dirty="0"/>
              <a:t> </a:t>
            </a:r>
            <a:r>
              <a:rPr lang="uk-UA" sz="1400" b="1" dirty="0" smtClean="0"/>
              <a:t>Книга не пряник                         а думки</a:t>
            </a:r>
          </a:p>
          <a:p>
            <a:pPr>
              <a:buFont typeface="Wingdings" pitchFamily="2" charset="2"/>
              <a:buChar char="q"/>
            </a:pPr>
            <a:endParaRPr lang="uk-UA" sz="1400" b="1" dirty="0"/>
          </a:p>
          <a:p>
            <a:pPr>
              <a:buFont typeface="Wingdings" pitchFamily="2" charset="2"/>
              <a:buChar char="q"/>
            </a:pPr>
            <a:r>
              <a:rPr lang="uk-UA" sz="1400" b="1" dirty="0" smtClean="0"/>
              <a:t> Книга  корисна                           а дітей до себе манить</a:t>
            </a:r>
          </a:p>
          <a:p>
            <a:pPr>
              <a:buFont typeface="Wingdings" pitchFamily="2" charset="2"/>
              <a:buChar char="q"/>
            </a:pPr>
            <a:endParaRPr lang="uk-UA" sz="1400" b="1" dirty="0"/>
          </a:p>
          <a:p>
            <a:pPr>
              <a:buFont typeface="Wingdings" pitchFamily="2" charset="2"/>
              <a:buChar char="q"/>
            </a:pPr>
            <a:r>
              <a:rPr lang="uk-UA" sz="1400" b="1" dirty="0" smtClean="0"/>
              <a:t> Книгу читай                                 що птах без крил</a:t>
            </a:r>
          </a:p>
          <a:p>
            <a:pPr>
              <a:buFont typeface="Wingdings" pitchFamily="2" charset="2"/>
              <a:buChar char="q"/>
            </a:pPr>
            <a:endParaRPr lang="uk-UA" sz="1400" b="1" dirty="0"/>
          </a:p>
          <a:p>
            <a:pPr>
              <a:buFont typeface="Wingdings" pitchFamily="2" charset="2"/>
              <a:buChar char="q"/>
            </a:pPr>
            <a:r>
              <a:rPr lang="uk-UA" sz="1400" b="1" dirty="0" smtClean="0"/>
              <a:t> Книгу читаю                                з добром дружити</a:t>
            </a:r>
          </a:p>
          <a:p>
            <a:pPr>
              <a:buFont typeface="Wingdings" pitchFamily="2" charset="2"/>
              <a:buChar char="q"/>
            </a:pPr>
            <a:endParaRPr lang="uk-UA" sz="1400" b="1" dirty="0"/>
          </a:p>
          <a:p>
            <a:pPr>
              <a:buFont typeface="Wingdings" pitchFamily="2" charset="2"/>
              <a:buChar char="q"/>
            </a:pPr>
            <a:r>
              <a:rPr lang="uk-UA" sz="1400" b="1" dirty="0" smtClean="0"/>
              <a:t> З книгою жити                            розуму набирай</a:t>
            </a:r>
          </a:p>
          <a:p>
            <a:pPr>
              <a:buFont typeface="Wingdings" pitchFamily="2" charset="2"/>
              <a:buChar char="q"/>
            </a:pPr>
            <a:endParaRPr lang="uk-UA" sz="1400" b="1" dirty="0"/>
          </a:p>
          <a:p>
            <a:pPr>
              <a:buFont typeface="Wingdings" pitchFamily="2" charset="2"/>
              <a:buChar char="q"/>
            </a:pPr>
            <a:r>
              <a:rPr lang="uk-UA" sz="1400" b="1" dirty="0" smtClean="0"/>
              <a:t> Розум без книги                         птахом політаю   </a:t>
            </a:r>
            <a:endParaRPr lang="ru-RU" sz="1400" b="1" dirty="0"/>
          </a:p>
        </p:txBody>
      </p:sp>
      <p:pic>
        <p:nvPicPr>
          <p:cNvPr id="29700" name="Picture 4" descr="http://4.bp.blogspot.com/-fNqie14G5DE/VHoD3V3rHmI/AAAAAAAABHk/I8PuVvRs52o/s1600/130711-124116-3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327" y="5024735"/>
            <a:ext cx="1816175" cy="1918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ba234.ucoz.ru/74303311_b53a3748bd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87" y="648801"/>
            <a:ext cx="3512835" cy="3230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609406" y="4335587"/>
            <a:ext cx="4079272" cy="1226718"/>
          </a:xfrm>
          <a:prstGeom prst="rect">
            <a:avLst/>
          </a:prstGeom>
        </p:spPr>
        <p:txBody>
          <a:bodyPr wrap="none" lIns="88505" tIns="44252" rIns="88505" bIns="4425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5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 А Г А Д К И</a:t>
            </a:r>
          </a:p>
          <a:p>
            <a:pPr algn="ctr" rtl="0"/>
            <a:r>
              <a:rPr lang="ru-RU" sz="35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 Р О  К Н И Г 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787" y="443980"/>
            <a:ext cx="2686851" cy="1243530"/>
          </a:xfrm>
          <a:prstGeom prst="rect">
            <a:avLst/>
          </a:prstGeom>
        </p:spPr>
        <p:txBody>
          <a:bodyPr lIns="88505" tIns="44252" rIns="88505" bIns="44252">
            <a:spAutoFit/>
          </a:bodyPr>
          <a:lstStyle/>
          <a:p>
            <a:r>
              <a:rPr lang="ru-RU" b="1" dirty="0" err="1"/>
              <a:t>Біле</a:t>
            </a:r>
            <a:r>
              <a:rPr lang="ru-RU" b="1" dirty="0"/>
              <a:t> поле, </a:t>
            </a:r>
            <a:r>
              <a:rPr lang="ru-RU" b="1" dirty="0" err="1"/>
              <a:t>чорне</a:t>
            </a:r>
            <a:r>
              <a:rPr lang="ru-RU" b="1" dirty="0"/>
              <a:t> </a:t>
            </a:r>
            <a:r>
              <a:rPr lang="ru-RU" b="1" dirty="0" err="1"/>
              <a:t>насіння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сіє</a:t>
            </a:r>
            <a:r>
              <a:rPr lang="ru-RU" b="1" dirty="0"/>
              <a:t>, той </a:t>
            </a:r>
            <a:r>
              <a:rPr lang="ru-RU" b="1" dirty="0" err="1"/>
              <a:t>розуміє</a:t>
            </a:r>
            <a:r>
              <a:rPr lang="ru-RU" b="1" dirty="0"/>
              <a:t>. Поле </a:t>
            </a:r>
            <a:r>
              <a:rPr lang="ru-RU" b="1" dirty="0" err="1"/>
              <a:t>біле</a:t>
            </a:r>
            <a:r>
              <a:rPr lang="ru-RU" b="1" dirty="0"/>
              <a:t>, </a:t>
            </a:r>
            <a:r>
              <a:rPr lang="ru-RU" b="1" dirty="0" err="1"/>
              <a:t>неоране</a:t>
            </a:r>
            <a:r>
              <a:rPr lang="ru-RU" b="1" dirty="0"/>
              <a:t>, </a:t>
            </a:r>
            <a:r>
              <a:rPr lang="ru-RU" b="1" dirty="0" err="1"/>
              <a:t>Засій</a:t>
            </a:r>
            <a:r>
              <a:rPr lang="ru-RU" b="1" dirty="0"/>
              <a:t> на </a:t>
            </a:r>
            <a:r>
              <a:rPr lang="ru-RU" b="1" dirty="0" err="1"/>
              <a:t>нім</a:t>
            </a:r>
            <a:r>
              <a:rPr lang="ru-RU" b="1" dirty="0"/>
              <a:t> зерно </a:t>
            </a:r>
            <a:r>
              <a:rPr lang="ru-RU" b="1" dirty="0" err="1"/>
              <a:t>чорне</a:t>
            </a:r>
            <a:r>
              <a:rPr lang="ru-RU" b="1" dirty="0"/>
              <a:t>.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вміє</a:t>
            </a:r>
            <a:r>
              <a:rPr lang="ru-RU" b="1" dirty="0"/>
              <a:t>, той </a:t>
            </a:r>
            <a:r>
              <a:rPr lang="ru-RU" b="1" dirty="0" err="1"/>
              <a:t>посіє</a:t>
            </a:r>
            <a:r>
              <a:rPr lang="ru-RU" b="1" dirty="0"/>
              <a:t>, А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знає</a:t>
            </a:r>
            <a:r>
              <a:rPr lang="ru-RU" b="1" dirty="0"/>
              <a:t> – </a:t>
            </a:r>
            <a:r>
              <a:rPr lang="ru-RU" b="1" dirty="0" err="1"/>
              <a:t>відгадає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025" y="1946004"/>
            <a:ext cx="3082692" cy="1012698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r>
              <a:rPr lang="ru-RU" b="1" dirty="0" err="1"/>
              <a:t>Паперовий</a:t>
            </a:r>
            <a:r>
              <a:rPr lang="ru-RU" b="1" dirty="0"/>
              <a:t> кораблик </a:t>
            </a:r>
            <a:r>
              <a:rPr lang="ru-RU" b="1" dirty="0" err="1"/>
              <a:t>щодня</a:t>
            </a:r>
            <a:r>
              <a:rPr lang="ru-RU" b="1" dirty="0"/>
              <a:t> Перевозить у трюмах </a:t>
            </a:r>
            <a:r>
              <a:rPr lang="ru-RU" b="1" dirty="0" err="1"/>
              <a:t>знання</a:t>
            </a:r>
            <a:r>
              <a:rPr lang="ru-RU" b="1" dirty="0"/>
              <a:t>,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плавання</a:t>
            </a:r>
            <a:r>
              <a:rPr lang="ru-RU" b="1" dirty="0"/>
              <a:t>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корабель</a:t>
            </a:r>
            <a:r>
              <a:rPr lang="ru-RU" b="1" dirty="0"/>
              <a:t> </a:t>
            </a:r>
            <a:r>
              <a:rPr lang="ru-RU" b="1" dirty="0" err="1"/>
              <a:t>Повертається</a:t>
            </a:r>
            <a:r>
              <a:rPr lang="ru-RU" b="1" dirty="0"/>
              <a:t> в </a:t>
            </a:r>
            <a:r>
              <a:rPr lang="ru-RU" b="1" dirty="0" err="1"/>
              <a:t>рідний</a:t>
            </a:r>
            <a:r>
              <a:rPr lang="ru-RU" b="1" dirty="0"/>
              <a:t> портфель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4764" y="3243206"/>
            <a:ext cx="3045304" cy="1012698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можу</a:t>
            </a:r>
            <a:r>
              <a:rPr lang="ru-RU" b="1" dirty="0"/>
              <a:t> стати у </a:t>
            </a:r>
            <a:r>
              <a:rPr lang="ru-RU" b="1" dirty="0" err="1"/>
              <a:t>пригоді</a:t>
            </a:r>
            <a:r>
              <a:rPr lang="ru-RU" b="1" dirty="0"/>
              <a:t>, </a:t>
            </a:r>
            <a:r>
              <a:rPr lang="ru-RU" b="1" dirty="0" err="1"/>
              <a:t>Моїх</a:t>
            </a:r>
            <a:r>
              <a:rPr lang="ru-RU" b="1" dirty="0"/>
              <a:t> вам </a:t>
            </a:r>
            <a:r>
              <a:rPr lang="ru-RU" b="1" dirty="0" err="1"/>
              <a:t>порад</a:t>
            </a:r>
            <a:r>
              <a:rPr lang="ru-RU" b="1" dirty="0"/>
              <a:t> не </a:t>
            </a:r>
            <a:r>
              <a:rPr lang="ru-RU" b="1" dirty="0" err="1"/>
              <a:t>злічити</a:t>
            </a:r>
            <a:r>
              <a:rPr lang="ru-RU" b="1" dirty="0"/>
              <a:t>. І </a:t>
            </a:r>
            <a:r>
              <a:rPr lang="ru-RU" b="1" dirty="0" err="1"/>
              <a:t>кажуть</a:t>
            </a:r>
            <a:r>
              <a:rPr lang="ru-RU" b="1" dirty="0"/>
              <a:t> про мене в </a:t>
            </a:r>
            <a:r>
              <a:rPr lang="ru-RU" b="1" dirty="0" err="1"/>
              <a:t>народі</a:t>
            </a:r>
            <a:r>
              <a:rPr lang="ru-RU" b="1" dirty="0"/>
              <a:t>: «</a:t>
            </a:r>
            <a:r>
              <a:rPr lang="ru-RU" b="1" dirty="0" err="1"/>
              <a:t>Мовчить</a:t>
            </a:r>
            <a:r>
              <a:rPr lang="ru-RU" b="1" dirty="0"/>
              <a:t>, а сто </a:t>
            </a:r>
            <a:r>
              <a:rPr lang="ru-RU" b="1" dirty="0" err="1"/>
              <a:t>дурнів</a:t>
            </a:r>
            <a:r>
              <a:rPr lang="ru-RU" b="1" dirty="0"/>
              <a:t> </a:t>
            </a:r>
            <a:r>
              <a:rPr lang="ru-RU" b="1" dirty="0" err="1"/>
              <a:t>навчить</a:t>
            </a:r>
            <a:r>
              <a:rPr lang="ru-RU" b="1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406" y="4472134"/>
            <a:ext cx="3369454" cy="781866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r>
              <a:rPr lang="ru-RU" b="1" dirty="0" err="1"/>
              <a:t>Дуже</a:t>
            </a:r>
            <a:r>
              <a:rPr lang="ru-RU" b="1" dirty="0"/>
              <a:t> я </a:t>
            </a:r>
            <a:r>
              <a:rPr lang="ru-RU" b="1" dirty="0" err="1"/>
              <a:t>потрібна</a:t>
            </a:r>
            <a:r>
              <a:rPr lang="ru-RU" b="1" dirty="0"/>
              <a:t> </a:t>
            </a:r>
            <a:r>
              <a:rPr lang="ru-RU" b="1" dirty="0" err="1"/>
              <a:t>всім</a:t>
            </a:r>
            <a:r>
              <a:rPr lang="ru-RU" b="1" dirty="0"/>
              <a:t> - І </a:t>
            </a:r>
            <a:r>
              <a:rPr lang="ru-RU" b="1" dirty="0" err="1"/>
              <a:t>дорослим</a:t>
            </a:r>
            <a:r>
              <a:rPr lang="ru-RU" b="1" dirty="0"/>
              <a:t>,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малим</a:t>
            </a:r>
            <a:r>
              <a:rPr lang="ru-RU" b="1" dirty="0"/>
              <a:t>. </a:t>
            </a:r>
            <a:r>
              <a:rPr lang="ru-RU" b="1" dirty="0" err="1"/>
              <a:t>Всіх</a:t>
            </a:r>
            <a:r>
              <a:rPr lang="ru-RU" b="1" dirty="0"/>
              <a:t> я </a:t>
            </a:r>
            <a:r>
              <a:rPr lang="ru-RU" b="1" dirty="0" err="1"/>
              <a:t>розуму</a:t>
            </a:r>
            <a:r>
              <a:rPr lang="ru-RU" b="1" dirty="0"/>
              <a:t> учу, А сама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мовчу</a:t>
            </a:r>
            <a:endParaRPr lang="ru-RU" b="1" dirty="0"/>
          </a:p>
        </p:txBody>
      </p:sp>
      <p:pic>
        <p:nvPicPr>
          <p:cNvPr id="21508" name="Picture 4" descr="http://s4.pic4you.ru/y2014/08-13/12216/45439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193" y="990171"/>
            <a:ext cx="1899836" cy="1319289"/>
          </a:xfrm>
          <a:prstGeom prst="rect">
            <a:avLst/>
          </a:prstGeom>
          <a:noFill/>
        </p:spPr>
      </p:pic>
      <p:pic>
        <p:nvPicPr>
          <p:cNvPr id="21512" name="Picture 8" descr="http://img-fotki.yandex.ru/get/9500/56195015.61/0_b6096_2506dac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44" y="3038385"/>
            <a:ext cx="1367795" cy="1191436"/>
          </a:xfrm>
          <a:prstGeom prst="rect">
            <a:avLst/>
          </a:prstGeom>
          <a:noFill/>
        </p:spPr>
      </p:pic>
      <p:pic>
        <p:nvPicPr>
          <p:cNvPr id="21518" name="Picture 14" descr="http://mbdou54-miass.ucoz.com/deti_s_kniga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549" y="5359694"/>
            <a:ext cx="2939311" cy="1397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279" y="416223"/>
            <a:ext cx="2652549" cy="1166586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pPr fontAlgn="base"/>
            <a:r>
              <a:rPr lang="ru-RU" sz="1400" b="1" dirty="0"/>
              <a:t>Поля </a:t>
            </a:r>
            <a:r>
              <a:rPr lang="ru-RU" sz="1400" b="1" dirty="0" err="1"/>
              <a:t>письменник-агроном</a:t>
            </a:r>
            <a:r>
              <a:rPr lang="ru-RU" sz="1400" b="1" dirty="0"/>
              <a:t> </a:t>
            </a:r>
            <a:r>
              <a:rPr lang="ru-RU" sz="1400" b="1" dirty="0" err="1"/>
              <a:t>Засіяв</a:t>
            </a:r>
            <a:r>
              <a:rPr lang="ru-RU" sz="1400" b="1" dirty="0"/>
              <a:t> </a:t>
            </a:r>
            <a:r>
              <a:rPr lang="ru-RU" sz="1400" b="1" dirty="0" err="1"/>
              <a:t>буквами-зерном</a:t>
            </a:r>
            <a:r>
              <a:rPr lang="ru-RU" sz="1400" b="1" dirty="0"/>
              <a:t>. </a:t>
            </a:r>
            <a:r>
              <a:rPr lang="ru-RU" sz="1400" b="1" dirty="0" err="1"/>
              <a:t>Отож</a:t>
            </a:r>
            <a:r>
              <a:rPr lang="ru-RU" sz="1400" b="1" dirty="0"/>
              <a:t>, </a:t>
            </a:r>
            <a:r>
              <a:rPr lang="ru-RU" sz="1400" b="1" dirty="0" err="1"/>
              <a:t>читачу</a:t>
            </a:r>
            <a:r>
              <a:rPr lang="ru-RU" sz="1400" b="1" dirty="0"/>
              <a:t>, </a:t>
            </a:r>
            <a:r>
              <a:rPr lang="ru-RU" sz="1400" b="1" dirty="0" err="1"/>
              <a:t>поспішай</a:t>
            </a:r>
            <a:r>
              <a:rPr lang="ru-RU" sz="1400" b="1" dirty="0"/>
              <a:t> </a:t>
            </a:r>
            <a:r>
              <a:rPr lang="ru-RU" sz="1400" b="1" dirty="0" err="1"/>
              <a:t>Зібрати</a:t>
            </a:r>
            <a:r>
              <a:rPr lang="ru-RU" sz="1400" b="1" dirty="0"/>
              <a:t> </a:t>
            </a:r>
            <a:r>
              <a:rPr lang="ru-RU" sz="1400" b="1" dirty="0" err="1" smtClean="0"/>
              <a:t>мудрий</a:t>
            </a:r>
            <a:r>
              <a:rPr lang="ru-RU" sz="1400" b="1" dirty="0" smtClean="0"/>
              <a:t> урожай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8391" y="3008511"/>
            <a:ext cx="2686851" cy="951143"/>
          </a:xfrm>
          <a:prstGeom prst="rect">
            <a:avLst/>
          </a:prstGeom>
        </p:spPr>
        <p:txBody>
          <a:bodyPr lIns="88505" tIns="44252" rIns="88505" bIns="44252">
            <a:spAutoFit/>
          </a:bodyPr>
          <a:lstStyle/>
          <a:p>
            <a:pPr fontAlgn="base"/>
            <a:r>
              <a:rPr lang="ru-RU" sz="1400" b="1" dirty="0" err="1"/>
              <a:t>Дивишся</a:t>
            </a:r>
            <a:r>
              <a:rPr lang="ru-RU" sz="1400" b="1" dirty="0"/>
              <a:t> — чистенька, </a:t>
            </a:r>
            <a:r>
              <a:rPr lang="ru-RU" sz="1400" b="1" dirty="0" err="1"/>
              <a:t>Погладиш</a:t>
            </a:r>
            <a:r>
              <a:rPr lang="ru-RU" sz="1400" b="1" dirty="0"/>
              <a:t> — гладенька, А </a:t>
            </a:r>
            <a:r>
              <a:rPr lang="ru-RU" sz="1400" b="1" dirty="0" err="1"/>
              <a:t>читати</a:t>
            </a:r>
            <a:r>
              <a:rPr lang="ru-RU" sz="1400" b="1" dirty="0"/>
              <a:t> </a:t>
            </a:r>
            <a:r>
              <a:rPr lang="ru-RU" sz="1400" b="1" dirty="0" err="1"/>
              <a:t>станеш</a:t>
            </a:r>
            <a:r>
              <a:rPr lang="ru-RU" sz="1400" b="1" dirty="0"/>
              <a:t> — </a:t>
            </a:r>
            <a:r>
              <a:rPr lang="ru-RU" sz="1400" b="1" dirty="0" err="1" smtClean="0"/>
              <a:t>спотикаєшся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159" y="3944615"/>
            <a:ext cx="4021653" cy="520255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pPr fontAlgn="base"/>
            <a:r>
              <a:rPr lang="ru-RU" sz="1400" b="1" dirty="0" err="1"/>
              <a:t>Снігові</a:t>
            </a:r>
            <a:r>
              <a:rPr lang="ru-RU" sz="1400" b="1" dirty="0"/>
              <a:t> поля, </a:t>
            </a:r>
            <a:r>
              <a:rPr lang="ru-RU" sz="1400" b="1" dirty="0" err="1"/>
              <a:t>чорні</a:t>
            </a:r>
            <a:r>
              <a:rPr lang="ru-RU" sz="1400" b="1" dirty="0"/>
              <a:t> </a:t>
            </a:r>
            <a:r>
              <a:rPr lang="ru-RU" sz="1400" b="1" dirty="0" err="1"/>
              <a:t>грачі</a:t>
            </a:r>
            <a:r>
              <a:rPr lang="ru-RU" sz="1400" b="1" dirty="0"/>
              <a:t>, </a:t>
            </a:r>
            <a:r>
              <a:rPr lang="ru-RU" sz="1400" b="1" dirty="0" err="1"/>
              <a:t>Хочеш</a:t>
            </a:r>
            <a:r>
              <a:rPr lang="ru-RU" sz="1400" b="1" dirty="0"/>
              <a:t> </a:t>
            </a:r>
            <a:r>
              <a:rPr lang="ru-RU" sz="1400" b="1" dirty="0" err="1"/>
              <a:t>розумним</a:t>
            </a:r>
            <a:r>
              <a:rPr lang="ru-RU" sz="1400" b="1" dirty="0"/>
              <a:t> бути — бери та </a:t>
            </a:r>
            <a:r>
              <a:rPr lang="ru-RU" sz="1400" b="1" dirty="0" err="1" smtClean="0"/>
              <a:t>вчи</a:t>
            </a:r>
            <a:endParaRPr lang="en-US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8271" y="4592687"/>
            <a:ext cx="2686851" cy="1382030"/>
          </a:xfrm>
          <a:prstGeom prst="rect">
            <a:avLst/>
          </a:prstGeom>
        </p:spPr>
        <p:txBody>
          <a:bodyPr lIns="88505" tIns="44252" rIns="88505" bIns="44252">
            <a:spAutoFit/>
          </a:bodyPr>
          <a:lstStyle/>
          <a:p>
            <a:r>
              <a:rPr lang="ru-RU" sz="1400" b="1" dirty="0" err="1"/>
              <a:t>Хоч</a:t>
            </a:r>
            <a:r>
              <a:rPr lang="ru-RU" sz="1400" b="1" dirty="0"/>
              <a:t> не </a:t>
            </a:r>
            <a:r>
              <a:rPr lang="ru-RU" sz="1400" b="1" dirty="0" err="1"/>
              <a:t>капелюх</a:t>
            </a:r>
            <a:r>
              <a:rPr lang="ru-RU" sz="1400" b="1" dirty="0"/>
              <a:t>, а </a:t>
            </a:r>
            <a:r>
              <a:rPr lang="ru-RU" sz="1400" b="1" dirty="0" err="1"/>
              <a:t>з</a:t>
            </a:r>
            <a:r>
              <a:rPr lang="ru-RU" sz="1400" b="1" dirty="0"/>
              <a:t> полями,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err="1"/>
              <a:t>Чи</a:t>
            </a:r>
            <a:r>
              <a:rPr lang="ru-RU" sz="1400" b="1" dirty="0"/>
              <a:t> не </a:t>
            </a:r>
            <a:r>
              <a:rPr lang="ru-RU" sz="1400" b="1" dirty="0" err="1"/>
              <a:t>квітка</a:t>
            </a:r>
            <a:r>
              <a:rPr lang="ru-RU" sz="1400" b="1" dirty="0"/>
              <a:t>, а </a:t>
            </a:r>
            <a:r>
              <a:rPr lang="ru-RU" sz="1400" b="1" dirty="0" err="1"/>
              <a:t>з</a:t>
            </a:r>
            <a:r>
              <a:rPr lang="ru-RU" sz="1400" b="1" dirty="0"/>
              <a:t> </a:t>
            </a:r>
            <a:r>
              <a:rPr lang="ru-RU" sz="1400" b="1" dirty="0" err="1"/>
              <a:t>корінцем</a:t>
            </a:r>
            <a:r>
              <a:rPr lang="ru-RU" sz="1400" b="1" dirty="0"/>
              <a:t>,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err="1"/>
              <a:t>Розмовляє</a:t>
            </a:r>
            <a:r>
              <a:rPr lang="ru-RU" sz="1400" b="1" dirty="0"/>
              <a:t> </a:t>
            </a:r>
            <a:r>
              <a:rPr lang="ru-RU" sz="1400" b="1" dirty="0" err="1"/>
              <a:t>з</a:t>
            </a:r>
            <a:r>
              <a:rPr lang="ru-RU" sz="1400" b="1" dirty="0"/>
              <a:t> нами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err="1"/>
              <a:t>Терплячим</a:t>
            </a:r>
            <a:r>
              <a:rPr lang="ru-RU" sz="1400" b="1" dirty="0"/>
              <a:t> </a:t>
            </a:r>
            <a:r>
              <a:rPr lang="ru-RU" sz="1400" b="1" dirty="0" err="1"/>
              <a:t>слівцем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175" y="1640359"/>
            <a:ext cx="3522995" cy="1382030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r>
              <a:rPr lang="ru-RU" sz="1400" b="1" dirty="0"/>
              <a:t>Є листок, </a:t>
            </a:r>
            <a:r>
              <a:rPr lang="ru-RU" sz="1400" b="1" dirty="0" err="1"/>
              <a:t>є</a:t>
            </a:r>
            <a:r>
              <a:rPr lang="ru-RU" sz="1400" b="1" dirty="0"/>
              <a:t> </a:t>
            </a:r>
            <a:r>
              <a:rPr lang="ru-RU" sz="1400" b="1" dirty="0" err="1"/>
              <a:t>корінець</a:t>
            </a:r>
            <a:r>
              <a:rPr lang="ru-RU" sz="1400" b="1" dirty="0"/>
              <a:t>. </a:t>
            </a:r>
            <a:br>
              <a:rPr lang="ru-RU" sz="1400" b="1" dirty="0"/>
            </a:br>
            <a:r>
              <a:rPr lang="ru-RU" sz="1400" b="1" dirty="0"/>
              <a:t>А не кущ </a:t>
            </a:r>
            <a:r>
              <a:rPr lang="ru-RU" sz="1400" b="1" dirty="0" err="1"/>
              <a:t>і</a:t>
            </a:r>
            <a:r>
              <a:rPr lang="ru-RU" sz="1400" b="1" dirty="0"/>
              <a:t> не </a:t>
            </a:r>
            <a:r>
              <a:rPr lang="ru-RU" sz="1400" b="1" dirty="0" err="1"/>
              <a:t>квітка</a:t>
            </a:r>
            <a:r>
              <a:rPr lang="ru-RU" sz="1400" b="1" dirty="0"/>
              <a:t>.</a:t>
            </a:r>
            <a:br>
              <a:rPr lang="ru-RU" sz="1400" b="1" dirty="0"/>
            </a:br>
            <a:r>
              <a:rPr lang="ru-RU" sz="1400" b="1" dirty="0" err="1"/>
              <a:t>Немає</a:t>
            </a:r>
            <a:r>
              <a:rPr lang="ru-RU" sz="1400" b="1" dirty="0"/>
              <a:t> лап, </a:t>
            </a:r>
            <a:r>
              <a:rPr lang="ru-RU" sz="1400" b="1" dirty="0" err="1"/>
              <a:t>немає</a:t>
            </a:r>
            <a:r>
              <a:rPr lang="ru-RU" sz="1400" b="1" dirty="0"/>
              <a:t> рук.</a:t>
            </a:r>
            <a:br>
              <a:rPr lang="ru-RU" sz="1400" b="1" dirty="0"/>
            </a:br>
            <a:r>
              <a:rPr lang="ru-RU" sz="1400" b="1" dirty="0"/>
              <a:t>А приходить в </a:t>
            </a:r>
            <a:r>
              <a:rPr lang="ru-RU" sz="1400" b="1" dirty="0" err="1"/>
              <a:t>будинок</a:t>
            </a:r>
            <a:r>
              <a:rPr lang="ru-RU" sz="1400" b="1" dirty="0"/>
              <a:t> як друг.</a:t>
            </a:r>
            <a:br>
              <a:rPr lang="ru-RU" sz="1400" b="1" dirty="0"/>
            </a:br>
            <a:r>
              <a:rPr lang="ru-RU" sz="1400" b="1" dirty="0"/>
              <a:t>На </a:t>
            </a:r>
            <a:r>
              <a:rPr lang="ru-RU" sz="1400" b="1" dirty="0" err="1"/>
              <a:t>коліна</a:t>
            </a:r>
            <a:r>
              <a:rPr lang="ru-RU" sz="1400" b="1" dirty="0"/>
              <a:t> до </a:t>
            </a:r>
            <a:r>
              <a:rPr lang="ru-RU" sz="1400" b="1" dirty="0" err="1"/>
              <a:t>мами</a:t>
            </a:r>
            <a:r>
              <a:rPr lang="ru-RU" sz="1400" b="1" dirty="0"/>
              <a:t> </a:t>
            </a:r>
            <a:r>
              <a:rPr lang="ru-RU" sz="1400" b="1" dirty="0" err="1"/>
              <a:t>ляже</a:t>
            </a:r>
            <a:r>
              <a:rPr lang="ru-RU" sz="1400" b="1" dirty="0"/>
              <a:t>,</a:t>
            </a:r>
            <a:br>
              <a:rPr lang="ru-RU" sz="1400" b="1" dirty="0"/>
            </a:br>
            <a:r>
              <a:rPr lang="ru-RU" sz="1400" b="1" dirty="0"/>
              <a:t>Про все </a:t>
            </a:r>
            <a:r>
              <a:rPr lang="ru-RU" sz="1400" b="1" dirty="0" err="1"/>
              <a:t>тобі</a:t>
            </a:r>
            <a:r>
              <a:rPr lang="ru-RU" sz="1400" b="1" dirty="0"/>
              <a:t> </a:t>
            </a:r>
            <a:r>
              <a:rPr lang="ru-RU" sz="1400" b="1" dirty="0" err="1"/>
              <a:t>розкаже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2167" y="6032847"/>
            <a:ext cx="2686851" cy="951143"/>
          </a:xfrm>
          <a:prstGeom prst="rect">
            <a:avLst/>
          </a:prstGeom>
        </p:spPr>
        <p:txBody>
          <a:bodyPr lIns="88505" tIns="44252" rIns="88505" bIns="44252">
            <a:spAutoFit/>
          </a:bodyPr>
          <a:lstStyle/>
          <a:p>
            <a:r>
              <a:rPr lang="ru-RU" sz="1400" b="1" dirty="0" err="1"/>
              <a:t>Відкрити</a:t>
            </a:r>
            <a:r>
              <a:rPr lang="ru-RU" sz="1400" b="1" dirty="0"/>
              <a:t> </a:t>
            </a:r>
            <a:r>
              <a:rPr lang="ru-RU" sz="1400" b="1" dirty="0" err="1"/>
              <a:t>свої</a:t>
            </a:r>
            <a:r>
              <a:rPr lang="ru-RU" sz="1400" b="1" dirty="0"/>
              <a:t> </a:t>
            </a:r>
            <a:r>
              <a:rPr lang="ru-RU" sz="1400" b="1" dirty="0" err="1"/>
              <a:t>таємниці</a:t>
            </a:r>
            <a:r>
              <a:rPr lang="ru-RU" sz="1400" b="1" dirty="0"/>
              <a:t> </a:t>
            </a:r>
            <a:br>
              <a:rPr lang="ru-RU" sz="1400" b="1" dirty="0"/>
            </a:br>
            <a:r>
              <a:rPr lang="ru-RU" sz="1400" b="1" dirty="0"/>
              <a:t>Будь готова.</a:t>
            </a:r>
            <a:br>
              <a:rPr lang="ru-RU" sz="1400" b="1" dirty="0"/>
            </a:br>
            <a:r>
              <a:rPr lang="ru-RU" sz="1400" b="1" dirty="0"/>
              <a:t>Але </a:t>
            </a:r>
            <a:r>
              <a:rPr lang="ru-RU" sz="1400" b="1" dirty="0" err="1"/>
              <a:t>ти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</a:t>
            </a:r>
            <a:r>
              <a:rPr lang="ru-RU" sz="1400" b="1" dirty="0" err="1"/>
              <a:t>неї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Не </a:t>
            </a:r>
            <a:r>
              <a:rPr lang="ru-RU" sz="1400" b="1" dirty="0" err="1"/>
              <a:t>почуєш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слова</a:t>
            </a:r>
            <a:endParaRPr lang="ru-RU" sz="1400" dirty="0"/>
          </a:p>
        </p:txBody>
      </p:sp>
      <p:pic>
        <p:nvPicPr>
          <p:cNvPr id="20482" name="Picture 2" descr="http://cs630725.vk.me/v630725937/4e043/J7_C9rsjK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336" y="1399813"/>
            <a:ext cx="1806513" cy="1207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bibliotekamezgore.ru/sites/default/files/65761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336" y="5086599"/>
            <a:ext cx="1505501" cy="1866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FFFFCC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http://www.playcast.ru/uploads/2016/07/08/19226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318" y="4670858"/>
            <a:ext cx="2425995" cy="22943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4175" y="2504455"/>
            <a:ext cx="4731574" cy="2151471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ru-RU" sz="1700" b="1" i="1" dirty="0">
                <a:latin typeface="Bookman Old Style" pitchFamily="18" charset="0"/>
              </a:rPr>
              <a:t>Книжки, </a:t>
            </a:r>
            <a:r>
              <a:rPr lang="ru-RU" sz="1700" b="1" i="1" dirty="0" err="1">
                <a:latin typeface="Bookman Old Style" pitchFamily="18" charset="0"/>
              </a:rPr>
              <a:t>мов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дивні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розсипи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скарбів</a:t>
            </a:r>
            <a:r>
              <a:rPr lang="ru-RU" sz="1700" b="1" i="1" dirty="0">
                <a:latin typeface="Bookman Old Style" pitchFamily="18" charset="0"/>
              </a:rPr>
              <a:t>,</a:t>
            </a:r>
          </a:p>
          <a:p>
            <a:r>
              <a:rPr lang="ru-RU" sz="1700" b="1" i="1" dirty="0" err="1">
                <a:latin typeface="Bookman Old Style" pitchFamily="18" charset="0"/>
              </a:rPr>
              <a:t>Мов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згустки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некоштовного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металу</a:t>
            </a:r>
            <a:r>
              <a:rPr lang="ru-RU" sz="1700" b="1" i="1" dirty="0">
                <a:latin typeface="Bookman Old Style" pitchFamily="18" charset="0"/>
              </a:rPr>
              <a:t>,</a:t>
            </a:r>
          </a:p>
          <a:p>
            <a:r>
              <a:rPr lang="ru-RU" sz="1700" b="1" i="1" dirty="0">
                <a:latin typeface="Bookman Old Style" pitchFamily="18" charset="0"/>
              </a:rPr>
              <a:t>І </a:t>
            </a:r>
            <a:r>
              <a:rPr lang="ru-RU" sz="1700" b="1" i="1" dirty="0" err="1">
                <a:latin typeface="Bookman Old Style" pitchFamily="18" charset="0"/>
              </a:rPr>
              <a:t>розуму</a:t>
            </a:r>
            <a:r>
              <a:rPr lang="ru-RU" sz="1700" b="1" i="1" dirty="0">
                <a:latin typeface="Bookman Old Style" pitchFamily="18" charset="0"/>
              </a:rPr>
              <a:t>, </a:t>
            </a:r>
            <a:r>
              <a:rPr lang="ru-RU" sz="1700" b="1" i="1" dirty="0" err="1">
                <a:latin typeface="Bookman Old Style" pitchFamily="18" charset="0"/>
              </a:rPr>
              <a:t>дерзань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і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почуттів</a:t>
            </a:r>
            <a:r>
              <a:rPr lang="ru-RU" sz="1700" b="1" i="1" dirty="0">
                <a:latin typeface="Bookman Old Style" pitchFamily="18" charset="0"/>
              </a:rPr>
              <a:t>.</a:t>
            </a:r>
          </a:p>
          <a:p>
            <a:r>
              <a:rPr lang="ru-RU" sz="1700" b="1" i="1" dirty="0" err="1">
                <a:latin typeface="Bookman Old Style" pitchFamily="18" charset="0"/>
              </a:rPr>
              <a:t>Ці</a:t>
            </a:r>
            <a:r>
              <a:rPr lang="ru-RU" sz="1700" b="1" i="1" dirty="0">
                <a:latin typeface="Bookman Old Style" pitchFamily="18" charset="0"/>
              </a:rPr>
              <a:t> книги у </a:t>
            </a:r>
            <a:r>
              <a:rPr lang="ru-RU" sz="1700" b="1" i="1" dirty="0" err="1">
                <a:latin typeface="Bookman Old Style" pitchFamily="18" charset="0"/>
              </a:rPr>
              <a:t>мільйонів</a:t>
            </a:r>
            <a:r>
              <a:rPr lang="ru-RU" sz="1700" b="1" i="1" dirty="0">
                <a:latin typeface="Bookman Old Style" pitchFamily="18" charset="0"/>
              </a:rPr>
              <a:t> </a:t>
            </a:r>
          </a:p>
          <a:p>
            <a:r>
              <a:rPr lang="ru-RU" sz="1700" b="1" i="1" dirty="0" err="1">
                <a:latin typeface="Bookman Old Style" pitchFamily="18" charset="0"/>
              </a:rPr>
              <a:t>і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мільйонів</a:t>
            </a:r>
            <a:endParaRPr lang="ru-RU" sz="1700" b="1" i="1" dirty="0">
              <a:latin typeface="Bookman Old Style" pitchFamily="18" charset="0"/>
            </a:endParaRPr>
          </a:p>
          <a:p>
            <a:r>
              <a:rPr lang="ru-RU" sz="1700" b="1" i="1" dirty="0">
                <a:latin typeface="Bookman Old Style" pitchFamily="18" charset="0"/>
              </a:rPr>
              <a:t>Заполонили </a:t>
            </a:r>
            <a:r>
              <a:rPr lang="ru-RU" sz="1700" b="1" i="1" dirty="0" err="1">
                <a:latin typeface="Bookman Old Style" pitchFamily="18" charset="0"/>
              </a:rPr>
              <a:t>думи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і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серця</a:t>
            </a:r>
            <a:r>
              <a:rPr lang="ru-RU" sz="1700" b="1" i="1" dirty="0">
                <a:latin typeface="Bookman Old Style" pitchFamily="18" charset="0"/>
              </a:rPr>
              <a:t>.</a:t>
            </a:r>
          </a:p>
          <a:p>
            <a:r>
              <a:rPr lang="ru-RU" sz="1700" i="1" dirty="0"/>
              <a:t>                                      П. П. Ребро</a:t>
            </a:r>
            <a:endParaRPr lang="ru-RU" sz="1700" dirty="0"/>
          </a:p>
          <a:p>
            <a:endParaRPr lang="ru-RU" dirty="0"/>
          </a:p>
        </p:txBody>
      </p:sp>
      <p:pic>
        <p:nvPicPr>
          <p:cNvPr id="15380" name="Picture 20" descr="http://img-fotki.yandex.ru/get/9542/16969765.1a2/0_7ea9c_f2acf388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2072">
            <a:off x="679548" y="217829"/>
            <a:ext cx="1164816" cy="1798164"/>
          </a:xfrm>
          <a:prstGeom prst="rect">
            <a:avLst/>
          </a:prstGeom>
          <a:noFill/>
        </p:spPr>
      </p:pic>
      <p:pic>
        <p:nvPicPr>
          <p:cNvPr id="15382" name="Picture 22" descr="http://www.fainaidea.com/wp-content/uploads/2014/10/22ecdb766c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8514">
            <a:off x="2922690" y="602396"/>
            <a:ext cx="1564018" cy="127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platinum series -  Музыка: Audiomachine... Древний летописец Нес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44" y="170885"/>
            <a:ext cx="1329828" cy="1767017"/>
          </a:xfrm>
          <a:prstGeom prst="rect">
            <a:avLst/>
          </a:prstGeom>
          <a:noFill/>
        </p:spPr>
      </p:pic>
      <p:pic>
        <p:nvPicPr>
          <p:cNvPr id="1034" name="Picture 10" descr="Преподобный Нестор Летописец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621" y="1536361"/>
            <a:ext cx="1290429" cy="15841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16423" y="704255"/>
            <a:ext cx="2365787" cy="1243530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ru-RU" sz="1200" b="1" i="1" dirty="0"/>
              <a:t>« Книги </a:t>
            </a:r>
            <a:r>
              <a:rPr lang="ru-RU" sz="1200" b="1" i="1" dirty="0" err="1"/>
              <a:t>подібні</a:t>
            </a:r>
            <a:r>
              <a:rPr lang="ru-RU" sz="1200" b="1" i="1" dirty="0"/>
              <a:t> </a:t>
            </a:r>
            <a:r>
              <a:rPr lang="ru-RU" sz="1200" b="1" i="1" dirty="0" err="1"/>
              <a:t>рікам</a:t>
            </a:r>
            <a:r>
              <a:rPr lang="ru-RU" sz="1200" b="1" i="1" dirty="0"/>
              <a:t>, </a:t>
            </a:r>
            <a:r>
              <a:rPr lang="ru-RU" sz="1200" b="1" i="1" dirty="0" err="1"/>
              <a:t>що</a:t>
            </a:r>
            <a:r>
              <a:rPr lang="ru-RU" sz="1200" b="1" i="1" dirty="0"/>
              <a:t> </a:t>
            </a:r>
            <a:r>
              <a:rPr lang="ru-RU" sz="1200" b="1" i="1" dirty="0" err="1"/>
              <a:t>тамують</a:t>
            </a:r>
            <a:r>
              <a:rPr lang="ru-RU" sz="1200" b="1" i="1" dirty="0"/>
              <a:t> </a:t>
            </a:r>
            <a:r>
              <a:rPr lang="ru-RU" sz="1200" b="1" i="1" dirty="0" err="1"/>
              <a:t>спрагу</a:t>
            </a:r>
            <a:r>
              <a:rPr lang="ru-RU" sz="1200" b="1" i="1" dirty="0"/>
              <a:t> </a:t>
            </a:r>
            <a:r>
              <a:rPr lang="ru-RU" sz="1200" b="1" i="1" dirty="0" err="1"/>
              <a:t>цілого</a:t>
            </a:r>
            <a:r>
              <a:rPr lang="ru-RU" sz="1200" b="1" i="1" dirty="0"/>
              <a:t> </a:t>
            </a:r>
            <a:r>
              <a:rPr lang="ru-RU" sz="1200" b="1" i="1" dirty="0" err="1"/>
              <a:t>світу</a:t>
            </a:r>
            <a:r>
              <a:rPr lang="ru-RU" sz="1200" b="1" i="1" dirty="0"/>
              <a:t>, </a:t>
            </a:r>
            <a:r>
              <a:rPr lang="ru-RU" sz="1200" b="1" i="1" dirty="0" err="1"/>
              <a:t>це</a:t>
            </a:r>
            <a:r>
              <a:rPr lang="ru-RU" sz="1200" b="1" i="1" dirty="0"/>
              <a:t> - </a:t>
            </a:r>
            <a:r>
              <a:rPr lang="ru-RU" sz="1200" b="1" i="1" dirty="0" err="1"/>
              <a:t>джерела</a:t>
            </a:r>
            <a:r>
              <a:rPr lang="ru-RU" sz="1200" b="1" i="1" dirty="0"/>
              <a:t> </a:t>
            </a:r>
            <a:r>
              <a:rPr lang="ru-RU" sz="1200" b="1" i="1" dirty="0" err="1"/>
              <a:t>мудрості</a:t>
            </a:r>
            <a:r>
              <a:rPr lang="ru-RU" sz="1200" b="1" i="1" dirty="0"/>
              <a:t>»</a:t>
            </a:r>
          </a:p>
          <a:p>
            <a:r>
              <a:rPr lang="ru-RU" sz="1200" dirty="0"/>
              <a:t>       Нестор </a:t>
            </a:r>
            <a:r>
              <a:rPr lang="ru-RU" sz="1200" dirty="0" err="1"/>
              <a:t>Літописець</a:t>
            </a:r>
            <a:endParaRPr lang="ru-RU" sz="12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2207" y="3656583"/>
            <a:ext cx="4158050" cy="643366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ru-RU" sz="1200" b="1" i="1" dirty="0"/>
              <a:t>«</a:t>
            </a:r>
            <a:r>
              <a:rPr lang="ru-RU" sz="1200" b="1" i="1" dirty="0" err="1"/>
              <a:t>Якщо</a:t>
            </a:r>
            <a:r>
              <a:rPr lang="ru-RU" sz="1200" b="1" i="1" dirty="0"/>
              <a:t> </a:t>
            </a:r>
            <a:r>
              <a:rPr lang="ru-RU" sz="1200" b="1" i="1" dirty="0" err="1"/>
              <a:t>пошукаєш</a:t>
            </a:r>
            <a:r>
              <a:rPr lang="ru-RU" sz="1200" b="1" i="1" dirty="0"/>
              <a:t> у книгах </a:t>
            </a:r>
            <a:r>
              <a:rPr lang="ru-RU" sz="1200" b="1" i="1" dirty="0" err="1"/>
              <a:t>мудрості</a:t>
            </a:r>
            <a:r>
              <a:rPr lang="ru-RU" sz="1200" b="1" i="1" dirty="0"/>
              <a:t> </a:t>
            </a:r>
            <a:r>
              <a:rPr lang="ru-RU" sz="1200" b="1" i="1" dirty="0" err="1"/>
              <a:t>пильно</a:t>
            </a:r>
            <a:r>
              <a:rPr lang="ru-RU" sz="1200" b="1" i="1" dirty="0"/>
              <a:t>, то </a:t>
            </a:r>
            <a:r>
              <a:rPr lang="ru-RU" sz="1200" b="1" i="1" dirty="0" err="1"/>
              <a:t>знайдеш</a:t>
            </a:r>
            <a:r>
              <a:rPr lang="ru-RU" sz="1200" b="1" i="1" dirty="0"/>
              <a:t> </a:t>
            </a:r>
            <a:r>
              <a:rPr lang="ru-RU" sz="1200" b="1" i="1" dirty="0" err="1"/>
              <a:t>велику</a:t>
            </a:r>
            <a:r>
              <a:rPr lang="ru-RU" sz="1200" b="1" i="1" dirty="0"/>
              <a:t> </a:t>
            </a:r>
            <a:r>
              <a:rPr lang="ru-RU" sz="1200" b="1" i="1" dirty="0" err="1"/>
              <a:t>користь</a:t>
            </a:r>
            <a:r>
              <a:rPr lang="ru-RU" sz="1200" b="1" i="1" dirty="0"/>
              <a:t> для </a:t>
            </a:r>
            <a:r>
              <a:rPr lang="ru-RU" sz="1200" b="1" i="1" dirty="0" err="1"/>
              <a:t>душі</a:t>
            </a:r>
            <a:r>
              <a:rPr lang="ru-RU" sz="1200" b="1" i="1" dirty="0"/>
              <a:t> </a:t>
            </a:r>
            <a:r>
              <a:rPr lang="ru-RU" sz="1200" b="1" i="1" dirty="0" err="1"/>
              <a:t>своєї</a:t>
            </a:r>
            <a:r>
              <a:rPr lang="ru-RU" sz="1200" b="1" i="1" dirty="0"/>
              <a:t>». </a:t>
            </a:r>
            <a:endParaRPr lang="ru-RU" sz="1200" i="1" dirty="0"/>
          </a:p>
          <a:p>
            <a:r>
              <a:rPr lang="ru-RU" sz="1200" dirty="0"/>
              <a:t>                       </a:t>
            </a:r>
            <a:r>
              <a:rPr lang="ru-RU" sz="1200" dirty="0" err="1"/>
              <a:t>Нестор-Літописець</a:t>
            </a:r>
            <a:endParaRPr lang="ru-RU" sz="1200" dirty="0"/>
          </a:p>
        </p:txBody>
      </p:sp>
      <p:pic>
        <p:nvPicPr>
          <p:cNvPr id="1038" name="Picture 14" descr="http://asyan.org/potrb/%D0%9F%D0%B5%D1%87%D0%B5%D1%80%D0%B8+%D0%9A%D0%B8%D1%94%D0%B2%D0%BE-%D0%9F%D0%B5%D1%87%D0%B5%D1%80%D1%81%D1%8C%D0%BA%D0%BE%D1%97+%D0%BB%D0%B0%D0%B2%D1%80%D0%B8+%D0%9D%D0%B5%D1%81%D1%82%D0%BE%D1%80+%D0%9B%D1%96%D1%82%D0%BE%D0%BF%D0%B8%D1%81%D0%B5%D1%86%D1%8C.+%D0%A1%D0%BA%D1%83%D0%BB%D1%8C%D0%BF%D1%82%D1%83%D1%80%D0%B0+%D0%86.+%D0%9A%D0%BE%D1%81-%D0%90%D0%BD%D0%B0%D1%82%D0%BE%D0%BB%D1%8C%D1%81%D1%8C%D0%BA%D0%BE%D0%B3%D0%BEb/img8.jpg"/>
          <p:cNvPicPr>
            <a:picLocks noChangeAspect="1" noChangeArrowheads="1"/>
          </p:cNvPicPr>
          <p:nvPr/>
        </p:nvPicPr>
        <p:blipFill>
          <a:blip r:embed="rId4" cstate="print"/>
          <a:srcRect l="1329" t="1772" r="38865" b="2548"/>
          <a:stretch>
            <a:fillRect/>
          </a:stretch>
        </p:blipFill>
        <p:spPr bwMode="auto">
          <a:xfrm>
            <a:off x="250954" y="4403860"/>
            <a:ext cx="1374068" cy="1570297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48956" y="4725470"/>
            <a:ext cx="3727907" cy="238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2" rIns="88505" bIns="44252" numCol="1" anchor="ctr" anchorCtr="0" compatLnSpc="1">
            <a:prstTxWarp prst="textNoShape">
              <a:avLst/>
            </a:prstTxWarp>
            <a:spAutoFit/>
          </a:bodyPr>
          <a:lstStyle/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err="1">
                <a:ea typeface="Times New Roman" pitchFamily="18" charset="0"/>
                <a:cs typeface="Times New Roman" pitchFamily="18" charset="0"/>
              </a:rPr>
              <a:t>“Велика-бо</a:t>
            </a:r>
            <a:r>
              <a:rPr lang="uk-UA" sz="1200" b="1" i="1" dirty="0">
                <a:ea typeface="Times New Roman" pitchFamily="18" charset="0"/>
                <a:cs typeface="Times New Roman" pitchFamily="18" charset="0"/>
              </a:rPr>
              <a:t> користь буває чоловікові від науки книжної, бо книги вказують нам і навчають нас, як іти шляхом покаяння, і мудрість, і </a:t>
            </a:r>
            <a:r>
              <a:rPr lang="uk-UA" sz="1200" b="1" i="1" dirty="0" err="1">
                <a:ea typeface="Times New Roman" pitchFamily="18" charset="0"/>
                <a:cs typeface="Times New Roman" pitchFamily="18" charset="0"/>
              </a:rPr>
              <a:t>стриманність</a:t>
            </a:r>
            <a:r>
              <a:rPr lang="uk-UA" sz="1200" b="1" i="1" dirty="0">
                <a:ea typeface="Times New Roman" pitchFamily="18" charset="0"/>
                <a:cs typeface="Times New Roman" pitchFamily="18" charset="0"/>
              </a:rPr>
              <a:t> здобуваємо із слів книжних. 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Книги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подібні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рікам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тамують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спрагу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цілого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світу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джерела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мудрості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. Книга - бездонна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глибина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, ми ними в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печалі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втішаємось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, вони - узда для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тіла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душі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200" b="1" i="1" dirty="0" err="1">
                <a:ea typeface="Times New Roman" pitchFamily="18" charset="0"/>
                <a:cs typeface="Times New Roman" pitchFamily="18" charset="0"/>
              </a:rPr>
              <a:t>Мудрість</a:t>
            </a:r>
            <a:r>
              <a:rPr lang="ru-RU" sz="1200" b="1" i="1" dirty="0">
                <a:ea typeface="Times New Roman" pitchFamily="18" charset="0"/>
                <a:cs typeface="Times New Roman" pitchFamily="18" charset="0"/>
              </a:rPr>
              <a:t> - велика.» </a:t>
            </a:r>
          </a:p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                        «</a:t>
            </a:r>
            <a:r>
              <a:rPr lang="ru-RU" sz="1200" b="1" dirty="0" err="1">
                <a:ea typeface="Times New Roman" pitchFamily="18" charset="0"/>
                <a:cs typeface="Times New Roman" pitchFamily="18" charset="0"/>
              </a:rPr>
              <a:t>Повість</a:t>
            </a:r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ea typeface="Times New Roman" pitchFamily="18" charset="0"/>
                <a:cs typeface="Times New Roman" pitchFamily="18" charset="0"/>
              </a:rPr>
              <a:t>минулих</a:t>
            </a:r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ea typeface="Times New Roman" pitchFamily="18" charset="0"/>
                <a:cs typeface="Times New Roman" pitchFamily="18" charset="0"/>
              </a:rPr>
              <a:t>літ</a:t>
            </a:r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endParaRPr lang="ru-RU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2616423" y="2288431"/>
            <a:ext cx="2509168" cy="1058864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uk-UA" b="1" i="1" dirty="0" err="1" smtClean="0"/>
              <a:t>“</a:t>
            </a:r>
            <a:r>
              <a:rPr lang="uk-UA" sz="1200" b="1" i="1" dirty="0" err="1" smtClean="0"/>
              <a:t>Книги</a:t>
            </a:r>
            <a:r>
              <a:rPr lang="uk-UA" sz="1200" b="1" i="1" dirty="0" smtClean="0"/>
              <a:t> – бездонна глибина, ми ними в печалі втішаємося, вони – узда для тіла й </a:t>
            </a:r>
            <a:r>
              <a:rPr lang="uk-UA" sz="1200" b="1" i="1" dirty="0" err="1" smtClean="0"/>
              <a:t>душі”</a:t>
            </a:r>
            <a:endParaRPr lang="uk-UA" sz="1200" b="1" i="1" dirty="0" smtClean="0"/>
          </a:p>
          <a:p>
            <a:r>
              <a:rPr lang="uk-UA" sz="1200" b="1" i="1" dirty="0"/>
              <a:t> </a:t>
            </a:r>
            <a:r>
              <a:rPr lang="uk-UA" sz="1200" b="1" i="1" dirty="0" smtClean="0"/>
              <a:t>           </a:t>
            </a:r>
            <a:r>
              <a:rPr lang="ru-RU" sz="1200" dirty="0"/>
              <a:t>Нестор </a:t>
            </a:r>
            <a:r>
              <a:rPr lang="ru-RU" sz="1200" dirty="0" err="1"/>
              <a:t>Літописець</a:t>
            </a:r>
            <a:endParaRPr lang="ru-RU" sz="1200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FFFFCC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88231" y="776263"/>
            <a:ext cx="3584526" cy="136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2" rIns="88505" bIns="44252" numCol="1" anchor="ctr" anchorCtr="0" compatLnSpc="1">
            <a:prstTxWarp prst="textNoShape">
              <a:avLst/>
            </a:prstTxWarp>
            <a:spAutoFit/>
          </a:bodyPr>
          <a:lstStyle/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i="1" dirty="0" err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полюбить книгу,</a:t>
            </a:r>
            <a:b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той далеко </a:t>
            </a:r>
            <a:r>
              <a:rPr lang="ru-RU" sz="1700" b="1" i="1" dirty="0" err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піде</a:t>
            </a:r>
            <a: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1700" b="1" i="1" dirty="0" err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своєму</a:t>
            </a:r>
            <a: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700" b="1" i="1" dirty="0" err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Книга </a:t>
            </a:r>
            <a:r>
              <a:rPr lang="ru-RU" sz="1700" b="1" i="1" dirty="0" err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рятує</a:t>
            </a:r>
            <a: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душу </a:t>
            </a:r>
            <a:r>
              <a:rPr lang="ru-RU" sz="1700" b="1" i="1" dirty="0" err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1700" b="1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здерев'яніння</a:t>
            </a:r>
            <a:r>
              <a:rPr lang="ru-RU" sz="1700" b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Шевченко Т. Г</a:t>
            </a:r>
            <a:endParaRPr lang="ru-RU" sz="1700" dirty="0">
              <a:latin typeface="Arial" pitchFamily="34" charset="0"/>
            </a:endParaRPr>
          </a:p>
        </p:txBody>
      </p:sp>
      <p:pic>
        <p:nvPicPr>
          <p:cNvPr id="16387" name="Picture 3" descr="http://img-fotki.yandex.ru/get/5505/natali73123.1a4/0_49320_3a85eb6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598" y="4985658"/>
            <a:ext cx="2562437" cy="17117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6223" y="4088631"/>
            <a:ext cx="3727907" cy="1105031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uk-UA" sz="1700" b="1" i="1" dirty="0">
                <a:latin typeface="Bookman Old Style" pitchFamily="18" charset="0"/>
              </a:rPr>
              <a:t>Дивною і ненатуральною здається людина, яка існує без книги…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Шевченко Т.Г.</a:t>
            </a:r>
            <a:endParaRPr lang="ru-RU" dirty="0"/>
          </a:p>
        </p:txBody>
      </p:sp>
      <p:pic>
        <p:nvPicPr>
          <p:cNvPr id="16389" name="Picture 5" descr="http://static.klasnaocinka.com.ua/uploads/editor/1610/91959/sitepage_97/images/t_g_shevchenko_4jpg.jpg"/>
          <p:cNvPicPr>
            <a:picLocks noChangeAspect="1" noChangeArrowheads="1"/>
          </p:cNvPicPr>
          <p:nvPr/>
        </p:nvPicPr>
        <p:blipFill>
          <a:blip r:embed="rId3" cstate="print"/>
          <a:srcRect r="50820"/>
          <a:stretch>
            <a:fillRect/>
          </a:stretch>
        </p:blipFill>
        <p:spPr bwMode="auto">
          <a:xfrm>
            <a:off x="600199" y="2288431"/>
            <a:ext cx="2079025" cy="154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545050" y="2576463"/>
            <a:ext cx="2831813" cy="1074253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uk-UA" b="1" i="1" dirty="0">
                <a:latin typeface="Bookman Old Style" pitchFamily="18" charset="0"/>
              </a:rPr>
              <a:t>… Учітьсь, читайте,</a:t>
            </a:r>
          </a:p>
          <a:p>
            <a:r>
              <a:rPr lang="uk-UA" b="1" i="1" dirty="0">
                <a:latin typeface="Bookman Old Style" pitchFamily="18" charset="0"/>
              </a:rPr>
              <a:t>і чужому научайтесь,</a:t>
            </a:r>
          </a:p>
          <a:p>
            <a:r>
              <a:rPr lang="uk-UA" b="1" i="1" dirty="0">
                <a:latin typeface="Bookman Old Style" pitchFamily="18" charset="0"/>
              </a:rPr>
              <a:t>і свого не цурайтесь</a:t>
            </a:r>
            <a:r>
              <a:rPr lang="uk-UA" sz="1700" dirty="0">
                <a:latin typeface="Bookman Old Style" pitchFamily="18" charset="0"/>
              </a:rPr>
              <a:t>.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Шевченко Т.Г.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097" y="2150825"/>
            <a:ext cx="4373121" cy="1105031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dirty="0">
                <a:latin typeface="Bookman Old Style" pitchFamily="18" charset="0"/>
              </a:rPr>
              <a:t>«</a:t>
            </a:r>
            <a:r>
              <a:rPr lang="ru-RU" sz="1700" b="1" i="1" dirty="0" err="1">
                <a:latin typeface="Bookman Old Style" pitchFamily="18" charset="0"/>
              </a:rPr>
              <a:t>Читання</a:t>
            </a:r>
            <a:r>
              <a:rPr lang="ru-RU" sz="1700" b="1" dirty="0">
                <a:latin typeface="Bookman Old Style" pitchFamily="18" charset="0"/>
              </a:rPr>
              <a:t> – </a:t>
            </a:r>
            <a:r>
              <a:rPr lang="ru-RU" sz="1700" b="1" dirty="0" err="1">
                <a:latin typeface="Bookman Old Style" pitchFamily="18" charset="0"/>
              </a:rPr>
              <a:t>це</a:t>
            </a:r>
            <a:r>
              <a:rPr lang="ru-RU" sz="1700" b="1" dirty="0">
                <a:latin typeface="Bookman Old Style" pitchFamily="18" charset="0"/>
              </a:rPr>
              <a:t> </a:t>
            </a:r>
            <a:r>
              <a:rPr lang="ru-RU" sz="1700" b="1" dirty="0" err="1">
                <a:latin typeface="Bookman Old Style" pitchFamily="18" charset="0"/>
              </a:rPr>
              <a:t>віконце</a:t>
            </a:r>
            <a:r>
              <a:rPr lang="ru-RU" sz="1700" b="1" dirty="0">
                <a:latin typeface="Bookman Old Style" pitchFamily="18" charset="0"/>
              </a:rPr>
              <a:t>, через яке </a:t>
            </a:r>
            <a:r>
              <a:rPr lang="ru-RU" sz="1700" b="1" dirty="0" err="1">
                <a:latin typeface="Bookman Old Style" pitchFamily="18" charset="0"/>
              </a:rPr>
              <a:t>діти</a:t>
            </a:r>
            <a:r>
              <a:rPr lang="ru-RU" sz="1700" b="1" dirty="0">
                <a:latin typeface="Bookman Old Style" pitchFamily="18" charset="0"/>
              </a:rPr>
              <a:t> </a:t>
            </a:r>
            <a:r>
              <a:rPr lang="ru-RU" sz="1700" b="1" dirty="0" err="1">
                <a:latin typeface="Bookman Old Style" pitchFamily="18" charset="0"/>
              </a:rPr>
              <a:t>бачать</a:t>
            </a:r>
            <a:r>
              <a:rPr lang="ru-RU" sz="1700" b="1" dirty="0">
                <a:latin typeface="Bookman Old Style" pitchFamily="18" charset="0"/>
              </a:rPr>
              <a:t>, </a:t>
            </a:r>
            <a:r>
              <a:rPr lang="ru-RU" sz="1700" b="1" dirty="0" err="1">
                <a:latin typeface="Bookman Old Style" pitchFamily="18" charset="0"/>
              </a:rPr>
              <a:t>пізнають</a:t>
            </a:r>
            <a:r>
              <a:rPr lang="ru-RU" sz="1700" b="1" dirty="0">
                <a:latin typeface="Bookman Old Style" pitchFamily="18" charset="0"/>
              </a:rPr>
              <a:t> </a:t>
            </a:r>
            <a:r>
              <a:rPr lang="ru-RU" sz="1700" b="1" dirty="0" err="1">
                <a:latin typeface="Bookman Old Style" pitchFamily="18" charset="0"/>
              </a:rPr>
              <a:t>світ</a:t>
            </a:r>
            <a:r>
              <a:rPr lang="ru-RU" sz="1700" b="1" dirty="0">
                <a:latin typeface="Bookman Old Style" pitchFamily="18" charset="0"/>
              </a:rPr>
              <a:t> </a:t>
            </a:r>
            <a:r>
              <a:rPr lang="ru-RU" sz="1700" b="1" dirty="0" err="1">
                <a:latin typeface="Bookman Old Style" pitchFamily="18" charset="0"/>
              </a:rPr>
              <a:t>і</a:t>
            </a:r>
            <a:r>
              <a:rPr lang="ru-RU" sz="1700" b="1" dirty="0">
                <a:latin typeface="Bookman Old Style" pitchFamily="18" charset="0"/>
              </a:rPr>
              <a:t> самих себе»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4478" y="3038385"/>
            <a:ext cx="4301431" cy="1936028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Людина, для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якої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книжка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вже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у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дитинстві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стала такою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необхідною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як скрипка для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музиканта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як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пензель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для художника,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ніколи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не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відчуває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себе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обділеною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збіднілою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і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спустошеною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1240" y="4950051"/>
            <a:ext cx="4086359" cy="612588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i="1" dirty="0" err="1">
                <a:latin typeface="Bookman Old Style" pitchFamily="18" charset="0"/>
              </a:rPr>
              <a:t>Читання</a:t>
            </a:r>
            <a:r>
              <a:rPr lang="ru-RU" sz="1700" b="1" i="1" dirty="0">
                <a:latin typeface="Bookman Old Style" pitchFamily="18" charset="0"/>
              </a:rPr>
              <a:t> – </a:t>
            </a:r>
            <a:r>
              <a:rPr lang="ru-RU" sz="1700" b="1" i="1" dirty="0" err="1">
                <a:latin typeface="Bookman Old Style" pitchFamily="18" charset="0"/>
              </a:rPr>
              <a:t>самостійне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плавання</a:t>
            </a:r>
            <a:r>
              <a:rPr lang="ru-RU" sz="1700" b="1" i="1" dirty="0">
                <a:latin typeface="Bookman Old Style" pitchFamily="18" charset="0"/>
              </a:rPr>
              <a:t> в </a:t>
            </a:r>
            <a:r>
              <a:rPr lang="ru-RU" sz="1700" b="1" i="1" dirty="0" err="1">
                <a:latin typeface="Bookman Old Style" pitchFamily="18" charset="0"/>
              </a:rPr>
              <a:t>морі</a:t>
            </a:r>
            <a:r>
              <a:rPr lang="ru-RU" sz="1700" b="1" i="1" dirty="0">
                <a:latin typeface="Bookman Old Style" pitchFamily="18" charset="0"/>
              </a:rPr>
              <a:t> </a:t>
            </a:r>
            <a:r>
              <a:rPr lang="ru-RU" sz="1700" b="1" i="1" dirty="0" err="1">
                <a:latin typeface="Bookman Old Style" pitchFamily="18" charset="0"/>
              </a:rPr>
              <a:t>знань</a:t>
            </a:r>
            <a:endParaRPr lang="ru-RU" sz="1700" b="1" i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980" y="5564514"/>
            <a:ext cx="4659883" cy="1151197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Тільки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книжки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перетворять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подив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у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допитливість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Тільки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читання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відкриває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перед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людиною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розкіш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інтелектуального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b="1" i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життя</a:t>
            </a:r>
            <a:r>
              <a:rPr lang="ru-RU" sz="17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1700" b="1" i="1" dirty="0">
                <a:latin typeface="Bookman Old Style" pitchFamily="18" charset="0"/>
              </a:rPr>
              <a:t>  </a:t>
            </a:r>
          </a:p>
        </p:txBody>
      </p:sp>
      <p:pic>
        <p:nvPicPr>
          <p:cNvPr id="17410" name="Picture 2" descr="http://ff.udpu.org.ua/wp-content/uploads/suhomlinskiy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549" y="239159"/>
            <a:ext cx="2652549" cy="189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kot.org/wp-content/uploads/2009/12/sir_francis_bac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54" y="5223146"/>
            <a:ext cx="1301668" cy="1364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skripnikmarina.ucoz.ua/_ph/5/2/191971196.jpg?14771439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54" y="307433"/>
            <a:ext cx="1218739" cy="164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1383" y="717075"/>
            <a:ext cx="3441145" cy="1474363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ru-RU" b="1" i="1" dirty="0" err="1"/>
              <a:t>Кожна</a:t>
            </a:r>
            <a:r>
              <a:rPr lang="ru-RU" b="1" i="1" dirty="0"/>
              <a:t> книга –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країна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час. З </a:t>
            </a:r>
            <a:r>
              <a:rPr lang="ru-RU" b="1" i="1" dirty="0" err="1"/>
              <a:t>минулого</a:t>
            </a:r>
            <a:r>
              <a:rPr lang="ru-RU" b="1" i="1" dirty="0"/>
              <a:t> в </a:t>
            </a:r>
            <a:r>
              <a:rPr lang="ru-RU" b="1" i="1" dirty="0" err="1"/>
              <a:t>майбутнє</a:t>
            </a:r>
            <a:r>
              <a:rPr lang="ru-RU" b="1" i="1" dirty="0"/>
              <a:t> час.</a:t>
            </a:r>
            <a:br>
              <a:rPr lang="ru-RU" b="1" i="1" dirty="0"/>
            </a:br>
            <a:r>
              <a:rPr lang="ru-RU" b="1" i="1" dirty="0" err="1"/>
              <a:t>Кімната</a:t>
            </a:r>
            <a:r>
              <a:rPr lang="ru-RU" b="1" i="1" dirty="0"/>
              <a:t> без книг – все одно,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людина</a:t>
            </a:r>
            <a:r>
              <a:rPr lang="ru-RU" b="1" i="1" dirty="0"/>
              <a:t> без </a:t>
            </a:r>
            <a:r>
              <a:rPr lang="ru-RU" b="1" i="1" dirty="0" err="1"/>
              <a:t>душі</a:t>
            </a:r>
            <a:r>
              <a:rPr lang="ru-RU" b="1" i="1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Довженко </a:t>
            </a:r>
            <a:r>
              <a:rPr lang="ru-RU" dirty="0"/>
              <a:t>О. П</a:t>
            </a:r>
          </a:p>
          <a:p>
            <a:endParaRPr lang="ru-RU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99835" y="2262521"/>
            <a:ext cx="2975194" cy="101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2" rIns="88505" bIns="44252" numCol="1" anchor="ctr" anchorCtr="0" compatLnSpc="1">
            <a:prstTxWarp prst="textNoShape">
              <a:avLst/>
            </a:prstTxWarp>
            <a:spAutoFit/>
          </a:bodyPr>
          <a:lstStyle/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ru-RU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книг - </a:t>
            </a:r>
            <a:r>
              <a:rPr lang="ru-RU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полегшити</a:t>
            </a:r>
            <a:r>
              <a:rPr lang="ru-RU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прискорити</a:t>
            </a:r>
            <a:r>
              <a:rPr lang="ru-RU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пізнання</a:t>
            </a:r>
            <a:r>
              <a:rPr lang="ru-RU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а не </a:t>
            </a:r>
            <a:r>
              <a:rPr lang="ru-RU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замінити</a:t>
            </a:r>
            <a:r>
              <a:rPr lang="ru-RU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lang="ru-RU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Корчак Я.</a:t>
            </a:r>
            <a:endParaRPr lang="ru-RU" sz="1700" dirty="0">
              <a:latin typeface="Arial" pitchFamily="34" charset="0"/>
            </a:endParaRPr>
          </a:p>
        </p:txBody>
      </p:sp>
      <p:pic>
        <p:nvPicPr>
          <p:cNvPr id="18439" name="Picture 7" descr="януш корчак автобиография"/>
          <p:cNvPicPr>
            <a:picLocks noChangeAspect="1" noChangeArrowheads="1"/>
          </p:cNvPicPr>
          <p:nvPr/>
        </p:nvPicPr>
        <p:blipFill>
          <a:blip r:embed="rId4" cstate="print"/>
          <a:srcRect b="16373"/>
          <a:stretch>
            <a:fillRect/>
          </a:stretch>
        </p:blipFill>
        <p:spPr bwMode="auto">
          <a:xfrm>
            <a:off x="537716" y="2014277"/>
            <a:ext cx="1147842" cy="1322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684764" y="3324176"/>
            <a:ext cx="3477028" cy="21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5" tIns="44252" rIns="88505" bIns="44252" numCol="1" anchor="ctr" anchorCtr="0" compatLnSpc="1">
            <a:prstTxWarp prst="textNoShape">
              <a:avLst/>
            </a:prstTxWarp>
            <a:spAutoFit/>
          </a:bodyPr>
          <a:lstStyle/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...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Любіть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книгу, вона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полегшить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вам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по-дружньому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допоможе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розібратися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строкатій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бурхливій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плутанині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думок,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почуттів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подій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, вона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навчить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вас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поважати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людину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самих себе, вона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надихає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розум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почуттям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любові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світу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lang="ru-RU" sz="14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b="1" i="1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>
                <a:solidFill>
                  <a:srgbClr val="0000CD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ru-RU" sz="11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М. Горький</a:t>
            </a:r>
            <a:endParaRPr lang="ru-RU" sz="1700" dirty="0">
              <a:latin typeface="Arial" pitchFamily="34" charset="0"/>
            </a:endParaRPr>
          </a:p>
        </p:txBody>
      </p:sp>
      <p:pic>
        <p:nvPicPr>
          <p:cNvPr id="18442" name="Picture 10" descr="http://hallenna.narod.ru/gorky_p_1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025" y="3516301"/>
            <a:ext cx="1245265" cy="1577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684764" y="5837610"/>
            <a:ext cx="3082692" cy="781866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uk-UA" b="1" i="1" dirty="0" smtClean="0"/>
              <a:t>Книжки – кораблі думки, що мандрують хвилями часу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</a:t>
            </a:r>
            <a:r>
              <a:rPr lang="uk-UA" dirty="0" err="1" smtClean="0"/>
              <a:t>Френсіс</a:t>
            </a:r>
            <a:r>
              <a:rPr lang="uk-UA" dirty="0" smtClean="0"/>
              <a:t> Бекон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8002" y="2150825"/>
            <a:ext cx="3584526" cy="1443585"/>
          </a:xfrm>
          <a:prstGeom prst="rect">
            <a:avLst/>
          </a:prstGeom>
        </p:spPr>
        <p:txBody>
          <a:bodyPr wrap="square" lIns="88505" tIns="44252" rIns="88505" bIns="44252">
            <a:spAutoFit/>
          </a:bodyPr>
          <a:lstStyle/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solidFill>
                  <a:srgbClr val="3333CC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Спілкування з книгами юність плекає, старість звеселяє, щастя прикрашає, у нещасті дає притулок і розраду, вдома радує, а поза домом не заважає.</a:t>
            </a:r>
            <a:r>
              <a:rPr lang="ru-RU" b="1" dirty="0">
                <a:solidFill>
                  <a:srgbClr val="3333CC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defTabSz="885048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CD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ru-RU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Цицерон</a:t>
            </a:r>
            <a:endParaRPr lang="ru-RU" sz="1400" dirty="0">
              <a:latin typeface="Arial" pitchFamily="34" charset="0"/>
            </a:endParaRPr>
          </a:p>
        </p:txBody>
      </p:sp>
      <p:pic>
        <p:nvPicPr>
          <p:cNvPr id="19458" name="Picture 2" descr="Марк Туллий Цицер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" y="2014278"/>
            <a:ext cx="1133096" cy="1452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konstlib.net/files/images/djonatan-svift_598222616.jpg"/>
          <p:cNvPicPr>
            <a:picLocks noChangeAspect="1" noChangeArrowheads="1"/>
          </p:cNvPicPr>
          <p:nvPr/>
        </p:nvPicPr>
        <p:blipFill>
          <a:blip r:embed="rId3" cstate="print"/>
          <a:srcRect l="3718" t="5062" r="7050" b="11407"/>
          <a:stretch>
            <a:fillRect/>
          </a:stretch>
        </p:blipFill>
        <p:spPr bwMode="auto">
          <a:xfrm>
            <a:off x="3333645" y="3789396"/>
            <a:ext cx="1075358" cy="1408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2787" y="4199039"/>
            <a:ext cx="2652549" cy="551033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uk-UA" b="1" i="1" dirty="0" smtClean="0">
                <a:solidFill>
                  <a:srgbClr val="3333CC"/>
                </a:solidFill>
                <a:latin typeface="Bookman Old Style" pitchFamily="18" charset="0"/>
              </a:rPr>
              <a:t>Книги – діти розуму</a:t>
            </a:r>
          </a:p>
          <a:p>
            <a:r>
              <a:rPr lang="uk-UA" b="1" dirty="0">
                <a:solidFill>
                  <a:srgbClr val="3333CC"/>
                </a:solidFill>
              </a:rPr>
              <a:t> </a:t>
            </a:r>
            <a:r>
              <a:rPr lang="uk-UA" b="1" dirty="0" smtClean="0">
                <a:solidFill>
                  <a:srgbClr val="3333CC"/>
                </a:solidFill>
              </a:rPr>
              <a:t>                        </a:t>
            </a:r>
            <a:r>
              <a:rPr lang="uk-UA" dirty="0" smtClean="0"/>
              <a:t> Д.</a:t>
            </a:r>
            <a:r>
              <a:rPr lang="uk-UA" dirty="0" err="1" smtClean="0"/>
              <a:t>Свіфт</a:t>
            </a:r>
            <a:endParaRPr lang="ru-RU" dirty="0"/>
          </a:p>
        </p:txBody>
      </p:sp>
      <p:pic>
        <p:nvPicPr>
          <p:cNvPr id="19462" name="Picture 6" descr="http://area7.ru/images/culture/ii_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35" y="4881777"/>
            <a:ext cx="1597887" cy="1816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99836" y="5632789"/>
            <a:ext cx="3011001" cy="1012698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uk-UA" b="1" i="1" dirty="0" smtClean="0">
                <a:solidFill>
                  <a:srgbClr val="3333CC"/>
                </a:solidFill>
                <a:latin typeface="Bookman Old Style" pitchFamily="18" charset="0"/>
              </a:rPr>
              <a:t>Книги зустрічають нас у ранньому дитинстві та ведуть усе життя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К.Паустовський</a:t>
            </a:r>
            <a:endParaRPr lang="ru-RU" dirty="0"/>
          </a:p>
        </p:txBody>
      </p:sp>
      <p:pic>
        <p:nvPicPr>
          <p:cNvPr id="19464" name="Picture 8" descr="http://blog-mashnin.ru/wp-content/uploads/2014/03/jaroslav-mudry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8431" y="848271"/>
            <a:ext cx="2254462" cy="112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4175" y="920279"/>
            <a:ext cx="2437477" cy="766477"/>
          </a:xfrm>
          <a:prstGeom prst="rect">
            <a:avLst/>
          </a:prstGeom>
          <a:noFill/>
        </p:spPr>
        <p:txBody>
          <a:bodyPr wrap="square" lIns="88505" tIns="44252" rIns="88505" bIns="44252" rtlCol="0">
            <a:spAutoFit/>
          </a:bodyPr>
          <a:lstStyle/>
          <a:p>
            <a:r>
              <a:rPr lang="uk-UA" b="1" i="1" dirty="0" smtClean="0">
                <a:solidFill>
                  <a:srgbClr val="3333CC"/>
                </a:solidFill>
                <a:latin typeface="Bookman Old Style" pitchFamily="18" charset="0"/>
              </a:rPr>
              <a:t>Книги – це ріки, що наповнюють моря</a:t>
            </a:r>
          </a:p>
          <a:p>
            <a:r>
              <a:rPr lang="uk-UA" sz="1400" dirty="0">
                <a:latin typeface="Bookman Old Style" pitchFamily="18" charset="0"/>
              </a:rPr>
              <a:t>             Ярослав Мудрий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1.bp.blogspot.com/-W5tXk1unIDk/VeDOueF1rdI/AAAAAAAAA9Q/FBPRIg-OkRg/s1600/4404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58" y="-1"/>
            <a:ext cx="5103421" cy="7169151"/>
          </a:xfrm>
          <a:prstGeom prst="rect">
            <a:avLst/>
          </a:prstGeom>
          <a:noFill/>
        </p:spPr>
      </p:pic>
      <p:pic>
        <p:nvPicPr>
          <p:cNvPr id="5" name="Picture 4" descr="http://2.bp.blogspot.com/-iwAg0HUVCaU/Uyl6pUuGVsI/AAAAAAAAAJ0/Eq3II5aTJD8/s1600/bibleoteka_10cde263f063a90358c29a9f1ccae874_1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295" y="3872607"/>
            <a:ext cx="3697288" cy="2755900"/>
          </a:xfrm>
          <a:prstGeom prst="rect">
            <a:avLst/>
          </a:prstGeom>
          <a:noFill/>
        </p:spPr>
      </p:pic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1608311" y="1856383"/>
            <a:ext cx="3443287" cy="1255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ПРИСЛІВ'Я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ПРО КНИГИ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3333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3000">
              <a:schemeClr val="accent5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159" y="416223"/>
            <a:ext cx="4896544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200" dirty="0" smtClean="0"/>
              <a:t>Книга</a:t>
            </a:r>
            <a:r>
              <a:rPr lang="ru-RU" sz="1200" dirty="0"/>
              <a:t>… </a:t>
            </a:r>
            <a:r>
              <a:rPr lang="ru-RU" sz="1200" dirty="0" err="1"/>
              <a:t>Хто</a:t>
            </a:r>
            <a:r>
              <a:rPr lang="ru-RU" sz="1200" dirty="0"/>
              <a:t> кого поборе </a:t>
            </a:r>
            <a:r>
              <a:rPr lang="ru-RU" sz="1200" dirty="0" err="1"/>
              <a:t>чи</a:t>
            </a:r>
            <a:r>
              <a:rPr lang="ru-RU" sz="1200" dirty="0"/>
              <a:t> то </a:t>
            </a:r>
            <a:r>
              <a:rPr lang="ru-RU" sz="1200" dirty="0" err="1"/>
              <a:t>переживе</a:t>
            </a:r>
            <a:r>
              <a:rPr lang="ru-RU" sz="1200" dirty="0"/>
              <a:t> – книга </a:t>
            </a:r>
            <a:r>
              <a:rPr lang="ru-RU" sz="1200" dirty="0" err="1"/>
              <a:t>телебачення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телебачення</a:t>
            </a:r>
            <a:r>
              <a:rPr lang="ru-RU" sz="1200" dirty="0"/>
              <a:t> книгу?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зможе</a:t>
            </a:r>
            <a:r>
              <a:rPr lang="ru-RU" sz="1200" dirty="0"/>
              <a:t> </a:t>
            </a:r>
            <a:r>
              <a:rPr lang="ru-RU" sz="1200" dirty="0" err="1"/>
              <a:t>вижити</a:t>
            </a:r>
            <a:r>
              <a:rPr lang="ru-RU" sz="1200" dirty="0"/>
              <a:t> </a:t>
            </a:r>
            <a:r>
              <a:rPr lang="ru-RU" sz="1200" dirty="0" err="1"/>
              <a:t>паперова</a:t>
            </a:r>
            <a:r>
              <a:rPr lang="ru-RU" sz="1200" dirty="0"/>
              <a:t> книга в </a:t>
            </a:r>
            <a:r>
              <a:rPr lang="ru-RU" sz="1200" dirty="0" err="1"/>
              <a:t>умовах</a:t>
            </a:r>
            <a:r>
              <a:rPr lang="ru-RU" sz="1200" dirty="0"/>
              <a:t> </a:t>
            </a:r>
            <a:r>
              <a:rPr lang="ru-RU" sz="1200" dirty="0" err="1"/>
              <a:t>впливового</a:t>
            </a:r>
            <a:r>
              <a:rPr lang="ru-RU" sz="1200" dirty="0"/>
              <a:t> </a:t>
            </a:r>
            <a:r>
              <a:rPr lang="ru-RU" sz="1200" dirty="0" err="1"/>
              <a:t>телебачення</a:t>
            </a:r>
            <a:r>
              <a:rPr lang="ru-RU" sz="1200" dirty="0"/>
              <a:t>? </a:t>
            </a:r>
            <a:r>
              <a:rPr lang="ru-RU" sz="1200" dirty="0" err="1"/>
              <a:t>Ще</a:t>
            </a:r>
            <a:r>
              <a:rPr lang="ru-RU" sz="1200" dirty="0"/>
              <a:t> не </a:t>
            </a:r>
            <a:r>
              <a:rPr lang="ru-RU" sz="1200" dirty="0" err="1"/>
              <a:t>припинилися</a:t>
            </a:r>
            <a:r>
              <a:rPr lang="ru-RU" sz="1200" dirty="0"/>
              <a:t> </a:t>
            </a:r>
            <a:r>
              <a:rPr lang="ru-RU" sz="1200" dirty="0" err="1"/>
              <a:t>ці</a:t>
            </a:r>
            <a:r>
              <a:rPr lang="ru-RU" sz="1200" dirty="0"/>
              <a:t> </a:t>
            </a:r>
            <a:r>
              <a:rPr lang="ru-RU" sz="1200" dirty="0" err="1"/>
              <a:t>запеклі</a:t>
            </a:r>
            <a:r>
              <a:rPr lang="ru-RU" sz="1200" dirty="0"/>
              <a:t> </a:t>
            </a:r>
            <a:r>
              <a:rPr lang="ru-RU" sz="1200" dirty="0" err="1"/>
              <a:t>суперечки</a:t>
            </a:r>
            <a:r>
              <a:rPr lang="ru-RU" sz="1200" dirty="0"/>
              <a:t>, як </a:t>
            </a:r>
            <a:r>
              <a:rPr lang="ru-RU" sz="1200" dirty="0" err="1"/>
              <a:t>з’явився</a:t>
            </a:r>
            <a:r>
              <a:rPr lang="ru-RU" sz="1200" dirty="0"/>
              <a:t>… </a:t>
            </a:r>
            <a:r>
              <a:rPr lang="ru-RU" sz="1200" dirty="0" err="1"/>
              <a:t>Інтернет</a:t>
            </a:r>
            <a:r>
              <a:rPr lang="ru-RU" sz="1200" dirty="0" smtClean="0"/>
              <a:t>.. </a:t>
            </a:r>
            <a:r>
              <a:rPr lang="ru-RU" sz="1200" dirty="0" err="1"/>
              <a:t>Цікаво</a:t>
            </a:r>
            <a:r>
              <a:rPr lang="ru-RU" sz="1200" dirty="0"/>
              <a:t>, яке </a:t>
            </a:r>
            <a:r>
              <a:rPr lang="ru-RU" sz="1200" dirty="0" err="1"/>
              <a:t>твориво</a:t>
            </a:r>
            <a:r>
              <a:rPr lang="ru-RU" sz="1200" dirty="0"/>
              <a:t> </a:t>
            </a:r>
            <a:r>
              <a:rPr lang="ru-RU" sz="1200" dirty="0" err="1"/>
              <a:t>людських</a:t>
            </a:r>
            <a:r>
              <a:rPr lang="ru-RU" sz="1200" dirty="0"/>
              <a:t> рук за </a:t>
            </a:r>
            <a:r>
              <a:rPr lang="ru-RU" sz="1200" dirty="0" err="1"/>
              <a:t>допомогою</a:t>
            </a:r>
            <a:r>
              <a:rPr lang="ru-RU" sz="1200" dirty="0"/>
              <a:t> </a:t>
            </a:r>
            <a:r>
              <a:rPr lang="ru-RU" sz="1200" dirty="0" err="1"/>
              <a:t>суперсучасних</a:t>
            </a:r>
            <a:r>
              <a:rPr lang="ru-RU" sz="1200" dirty="0"/>
              <a:t> </a:t>
            </a:r>
            <a:r>
              <a:rPr lang="ru-RU" sz="1200" dirty="0" err="1"/>
              <a:t>технологій</a:t>
            </a:r>
            <a:r>
              <a:rPr lang="ru-RU" sz="1200" dirty="0"/>
              <a:t> </a:t>
            </a:r>
            <a:r>
              <a:rPr lang="ru-RU" sz="1200" dirty="0" err="1"/>
              <a:t>з’явиться</a:t>
            </a:r>
            <a:r>
              <a:rPr lang="ru-RU" sz="1200" dirty="0"/>
              <a:t> </a:t>
            </a:r>
            <a:r>
              <a:rPr lang="ru-RU" sz="1200" dirty="0" err="1"/>
              <a:t>далі</a:t>
            </a:r>
            <a:r>
              <a:rPr lang="ru-RU" sz="1200" dirty="0"/>
              <a:t>? І як </a:t>
            </a:r>
            <a:r>
              <a:rPr lang="ru-RU" sz="1200" dirty="0" err="1"/>
              <a:t>воно</a:t>
            </a:r>
            <a:r>
              <a:rPr lang="ru-RU" sz="1200" dirty="0"/>
              <a:t> </a:t>
            </a:r>
            <a:r>
              <a:rPr lang="ru-RU" sz="1200" dirty="0" err="1"/>
              <a:t>допоможе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зашкодить</a:t>
            </a:r>
            <a:r>
              <a:rPr lang="ru-RU" sz="1200" dirty="0"/>
              <a:t> </a:t>
            </a:r>
            <a:r>
              <a:rPr lang="ru-RU" sz="1200" dirty="0" err="1"/>
              <a:t>такій</a:t>
            </a:r>
            <a:r>
              <a:rPr lang="ru-RU" sz="1200" dirty="0"/>
              <a:t> </a:t>
            </a:r>
            <a:r>
              <a:rPr lang="ru-RU" sz="1200" dirty="0" err="1"/>
              <a:t>собі</a:t>
            </a:r>
            <a:r>
              <a:rPr lang="ru-RU" sz="1200" dirty="0"/>
              <a:t> </a:t>
            </a:r>
            <a:r>
              <a:rPr lang="ru-RU" sz="1200" dirty="0" err="1"/>
              <a:t>шанованій</a:t>
            </a:r>
            <a:r>
              <a:rPr lang="ru-RU" sz="1200" dirty="0"/>
              <a:t> </a:t>
            </a:r>
            <a:r>
              <a:rPr lang="ru-RU" sz="1200" dirty="0" err="1"/>
              <a:t>сивочолій</a:t>
            </a:r>
            <a:r>
              <a:rPr lang="ru-RU" sz="1200" dirty="0"/>
              <a:t> </a:t>
            </a:r>
            <a:r>
              <a:rPr lang="ru-RU" sz="1200" dirty="0" err="1"/>
              <a:t>бабусі</a:t>
            </a:r>
            <a:r>
              <a:rPr lang="ru-RU" sz="1200" dirty="0"/>
              <a:t> – </a:t>
            </a:r>
            <a:r>
              <a:rPr lang="ru-RU" sz="1200" dirty="0" err="1"/>
              <a:t>паперовій</a:t>
            </a:r>
            <a:r>
              <a:rPr lang="ru-RU" sz="1200" dirty="0"/>
              <a:t> </a:t>
            </a:r>
            <a:r>
              <a:rPr lang="ru-RU" sz="1200" dirty="0" err="1"/>
              <a:t>книзі</a:t>
            </a:r>
            <a:r>
              <a:rPr lang="ru-RU" sz="1200" dirty="0"/>
              <a:t>. </a:t>
            </a:r>
            <a:r>
              <a:rPr lang="ru-RU" sz="1200" dirty="0" err="1" smtClean="0"/>
              <a:t>Звернімося</a:t>
            </a:r>
            <a:r>
              <a:rPr lang="ru-RU" sz="1200" dirty="0" smtClean="0"/>
              <a:t> </a:t>
            </a:r>
            <a:r>
              <a:rPr lang="ru-RU" sz="1200" dirty="0"/>
              <a:t>до народного </a:t>
            </a:r>
            <a:r>
              <a:rPr lang="ru-RU" sz="1200" dirty="0" err="1"/>
              <a:t>бачення</a:t>
            </a:r>
            <a:r>
              <a:rPr lang="ru-RU" sz="1200" dirty="0"/>
              <a:t> книги, </a:t>
            </a:r>
            <a:r>
              <a:rPr lang="ru-RU" sz="1200" dirty="0" err="1"/>
              <a:t>віддзеркаленого</a:t>
            </a:r>
            <a:r>
              <a:rPr lang="ru-RU" sz="1200" dirty="0"/>
              <a:t> в </a:t>
            </a:r>
            <a:r>
              <a:rPr lang="ru-RU" sz="1200" b="1" dirty="0" err="1"/>
              <a:t>українських</a:t>
            </a:r>
            <a:r>
              <a:rPr lang="ru-RU" sz="1200" b="1" dirty="0"/>
              <a:t> </a:t>
            </a:r>
            <a:r>
              <a:rPr lang="ru-RU" sz="1200" b="1" dirty="0" err="1"/>
              <a:t>прислів’ях</a:t>
            </a:r>
            <a:r>
              <a:rPr lang="ru-RU" sz="1200" b="1" dirty="0"/>
              <a:t> та </a:t>
            </a:r>
            <a:r>
              <a:rPr lang="ru-RU" sz="1200" b="1" dirty="0" err="1"/>
              <a:t>приказках</a:t>
            </a:r>
            <a:r>
              <a:rPr lang="ru-RU" sz="1200" b="1" dirty="0"/>
              <a:t> про книгу</a:t>
            </a:r>
            <a:r>
              <a:rPr lang="ru-RU" sz="1200" b="1" dirty="0" smtClean="0"/>
              <a:t>.</a:t>
            </a:r>
          </a:p>
          <a:p>
            <a:endParaRPr lang="ru-RU" b="1" dirty="0" smtClean="0"/>
          </a:p>
          <a:p>
            <a:r>
              <a:rPr lang="ru-RU" b="1" i="1" u="sng" dirty="0">
                <a:solidFill>
                  <a:srgbClr val="3333CC"/>
                </a:solidFill>
              </a:rPr>
              <a:t>1. </a:t>
            </a:r>
            <a:r>
              <a:rPr lang="ru-RU" b="1" i="1" u="sng" dirty="0" err="1">
                <a:solidFill>
                  <a:srgbClr val="3333CC"/>
                </a:solidFill>
              </a:rPr>
              <a:t>Навіщо</a:t>
            </a:r>
            <a:r>
              <a:rPr lang="ru-RU" b="1" i="1" u="sng" dirty="0">
                <a:solidFill>
                  <a:srgbClr val="3333CC"/>
                </a:solidFill>
              </a:rPr>
              <a:t> </a:t>
            </a:r>
            <a:r>
              <a:rPr lang="ru-RU" b="1" i="1" u="sng" dirty="0" err="1">
                <a:solidFill>
                  <a:srgbClr val="3333CC"/>
                </a:solidFill>
              </a:rPr>
              <a:t>мені</a:t>
            </a:r>
            <a:r>
              <a:rPr lang="ru-RU" b="1" i="1" u="sng" dirty="0">
                <a:solidFill>
                  <a:srgbClr val="3333CC"/>
                </a:solidFill>
              </a:rPr>
              <a:t> </a:t>
            </a:r>
            <a:r>
              <a:rPr lang="ru-RU" b="1" i="1" u="sng" dirty="0" smtClean="0">
                <a:solidFill>
                  <a:srgbClr val="3333CC"/>
                </a:solidFill>
              </a:rPr>
              <a:t>книга?</a:t>
            </a:r>
          </a:p>
          <a:p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sz="1400" i="1" dirty="0" err="1"/>
              <a:t>Здавна</a:t>
            </a:r>
            <a:r>
              <a:rPr lang="ru-RU" sz="1400" i="1" dirty="0"/>
              <a:t> </a:t>
            </a:r>
            <a:r>
              <a:rPr lang="ru-RU" sz="1400" i="1" dirty="0" err="1"/>
              <a:t>кожну</a:t>
            </a:r>
            <a:r>
              <a:rPr lang="ru-RU" sz="1400" i="1" dirty="0"/>
              <a:t> </a:t>
            </a:r>
            <a:r>
              <a:rPr lang="ru-RU" sz="1400" i="1" dirty="0" err="1"/>
              <a:t>хвилину</a:t>
            </a:r>
            <a:r>
              <a:rPr lang="ru-RU" sz="1400" i="1" dirty="0"/>
              <a:t> книга </a:t>
            </a:r>
            <a:r>
              <a:rPr lang="ru-RU" sz="1400" b="1" i="1" dirty="0" err="1"/>
              <a:t>виховує</a:t>
            </a:r>
            <a:r>
              <a:rPr lang="ru-RU" sz="1400" i="1" dirty="0"/>
              <a:t> </a:t>
            </a:r>
            <a:r>
              <a:rPr lang="ru-RU" sz="1400" i="1" dirty="0" err="1"/>
              <a:t>людину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 в </a:t>
            </a:r>
            <a:r>
              <a:rPr lang="ru-RU" sz="1400" i="1" dirty="0" err="1"/>
              <a:t>щасті</a:t>
            </a:r>
            <a:r>
              <a:rPr lang="ru-RU" sz="1400" i="1" dirty="0"/>
              <a:t> </a:t>
            </a:r>
            <a:r>
              <a:rPr lang="ru-RU" sz="1400" b="1" i="1" dirty="0" err="1"/>
              <a:t>прикрашає</a:t>
            </a:r>
            <a:r>
              <a:rPr lang="ru-RU" sz="1400" i="1" dirty="0"/>
              <a:t>, а в </a:t>
            </a:r>
            <a:r>
              <a:rPr lang="ru-RU" sz="1400" i="1" dirty="0" err="1"/>
              <a:t>нещасті</a:t>
            </a:r>
            <a:r>
              <a:rPr lang="ru-RU" sz="1400" i="1" dirty="0"/>
              <a:t> </a:t>
            </a:r>
            <a:r>
              <a:rPr lang="ru-RU" sz="1400" b="1" i="1" dirty="0" err="1"/>
              <a:t>утішає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 </a:t>
            </a:r>
            <a:r>
              <a:rPr lang="ru-RU" sz="1400" i="1" dirty="0" err="1"/>
              <a:t>дає</a:t>
            </a:r>
            <a:r>
              <a:rPr lang="ru-RU" sz="1400" i="1" dirty="0"/>
              <a:t> </a:t>
            </a:r>
            <a:r>
              <a:rPr lang="ru-RU" sz="1400" i="1" dirty="0" err="1"/>
              <a:t>крила</a:t>
            </a:r>
            <a:r>
              <a:rPr lang="ru-RU" sz="1400" i="1" dirty="0"/>
              <a:t> </a:t>
            </a:r>
            <a:r>
              <a:rPr lang="ru-RU" sz="1400" b="1" i="1" dirty="0" err="1"/>
              <a:t>розуму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 </a:t>
            </a:r>
            <a:r>
              <a:rPr lang="ru-RU" sz="1400" b="1" i="1" dirty="0"/>
              <a:t>добру </a:t>
            </a:r>
            <a:r>
              <a:rPr lang="ru-RU" sz="1400" b="1" i="1" dirty="0" err="1"/>
              <a:t>навчить</a:t>
            </a:r>
            <a:r>
              <a:rPr lang="ru-RU" sz="1400" i="1" dirty="0"/>
              <a:t>, </a:t>
            </a:r>
            <a:r>
              <a:rPr lang="ru-RU" sz="1400" i="1" dirty="0" err="1"/>
              <a:t>від</a:t>
            </a:r>
            <a:r>
              <a:rPr lang="ru-RU" sz="1400" i="1" dirty="0"/>
              <a:t> дурного </a:t>
            </a:r>
            <a:r>
              <a:rPr lang="ru-RU" sz="1400" i="1" dirty="0" err="1"/>
              <a:t>відверне</a:t>
            </a:r>
            <a:r>
              <a:rPr lang="ru-RU" sz="1400" i="1" dirty="0" smtClean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 </a:t>
            </a:r>
            <a:r>
              <a:rPr lang="ru-RU" sz="1400" i="1" dirty="0" err="1"/>
              <a:t>і</a:t>
            </a:r>
            <a:r>
              <a:rPr lang="ru-RU" sz="1400" i="1" dirty="0"/>
              <a:t> труд </a:t>
            </a:r>
            <a:r>
              <a:rPr lang="ru-RU" sz="1400" b="1" i="1" dirty="0" err="1"/>
              <a:t>хороші</a:t>
            </a:r>
            <a:r>
              <a:rPr lang="ru-RU" sz="1400" b="1" i="1" dirty="0"/>
              <a:t> плоди</a:t>
            </a:r>
            <a:r>
              <a:rPr lang="ru-RU" sz="1400" i="1" dirty="0"/>
              <a:t> </a:t>
            </a:r>
            <a:r>
              <a:rPr lang="ru-RU" sz="1400" i="1" dirty="0" err="1"/>
              <a:t>дають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Книга, а не борода </a:t>
            </a:r>
            <a:r>
              <a:rPr lang="ru-RU" sz="1400" i="1" dirty="0" err="1"/>
              <a:t>робить</a:t>
            </a:r>
            <a:r>
              <a:rPr lang="ru-RU" sz="1400" i="1" dirty="0"/>
              <a:t> </a:t>
            </a:r>
            <a:r>
              <a:rPr lang="ru-RU" sz="1400" i="1" dirty="0" err="1"/>
              <a:t>чоловіка</a:t>
            </a:r>
            <a:r>
              <a:rPr lang="ru-RU" sz="1400" i="1" dirty="0"/>
              <a:t> </a:t>
            </a:r>
            <a:r>
              <a:rPr lang="ru-RU" sz="1400" b="1" i="1" dirty="0"/>
              <a:t>мудрим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b="1" i="1" dirty="0"/>
              <a:t>Мудрим</a:t>
            </a:r>
            <a:r>
              <a:rPr lang="ru-RU" sz="1400" i="1" dirty="0"/>
              <a:t> </a:t>
            </a:r>
            <a:r>
              <a:rPr lang="ru-RU" sz="1400" i="1" dirty="0" err="1"/>
              <a:t>ніхто</a:t>
            </a:r>
            <a:r>
              <a:rPr lang="ru-RU" sz="1400" i="1" dirty="0"/>
              <a:t> не </a:t>
            </a:r>
            <a:r>
              <a:rPr lang="ru-RU" sz="1400" i="1" dirty="0" err="1"/>
              <a:t>родився</a:t>
            </a:r>
            <a:r>
              <a:rPr lang="ru-RU" sz="1400" i="1" dirty="0"/>
              <a:t>, а </a:t>
            </a:r>
            <a:r>
              <a:rPr lang="ru-RU" sz="1400" i="1" dirty="0" err="1"/>
              <a:t>з</a:t>
            </a:r>
            <a:r>
              <a:rPr lang="ru-RU" sz="1400" i="1" dirty="0"/>
              <a:t> </a:t>
            </a:r>
            <a:r>
              <a:rPr lang="ru-RU" sz="1400" i="1" dirty="0" err="1"/>
              <a:t>книжок</a:t>
            </a:r>
            <a:r>
              <a:rPr lang="ru-RU" sz="1400" i="1" dirty="0"/>
              <a:t> </a:t>
            </a:r>
            <a:r>
              <a:rPr lang="ru-RU" sz="1400" i="1" dirty="0" err="1"/>
              <a:t>навчився</a:t>
            </a:r>
            <a:r>
              <a:rPr lang="ru-RU" sz="1400" i="1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/>
              <a:t>У </a:t>
            </a:r>
            <a:r>
              <a:rPr lang="ru-RU" sz="1400" i="1" dirty="0" err="1"/>
              <a:t>Землі</a:t>
            </a:r>
            <a:r>
              <a:rPr lang="ru-RU" sz="1400" i="1" dirty="0"/>
              <a:t> </a:t>
            </a:r>
            <a:r>
              <a:rPr lang="ru-RU" sz="1400" b="1" i="1" dirty="0" err="1"/>
              <a:t>супутник</a:t>
            </a:r>
            <a:r>
              <a:rPr lang="ru-RU" sz="1400" i="1" dirty="0"/>
              <a:t> – </a:t>
            </a:r>
            <a:r>
              <a:rPr lang="ru-RU" sz="1400" i="1" dirty="0" err="1"/>
              <a:t>Місяць</a:t>
            </a:r>
            <a:r>
              <a:rPr lang="ru-RU" sz="1400" i="1" dirty="0"/>
              <a:t>, </a:t>
            </a:r>
            <a:r>
              <a:rPr lang="ru-RU" sz="1400" i="1" dirty="0" err="1"/>
              <a:t>у</a:t>
            </a:r>
            <a:r>
              <a:rPr lang="ru-RU" sz="1400" i="1" dirty="0"/>
              <a:t> </a:t>
            </a:r>
            <a:r>
              <a:rPr lang="ru-RU" sz="1400" i="1" dirty="0" err="1"/>
              <a:t>людини</a:t>
            </a:r>
            <a:r>
              <a:rPr lang="ru-RU" sz="1400" i="1" dirty="0"/>
              <a:t> – книга.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 err="1"/>
              <a:t>Хліб</a:t>
            </a:r>
            <a:r>
              <a:rPr lang="ru-RU" sz="1400" i="1" dirty="0"/>
              <a:t> </a:t>
            </a:r>
            <a:r>
              <a:rPr lang="ru-RU" sz="1400" i="1" dirty="0" err="1"/>
              <a:t>наснажує</a:t>
            </a:r>
            <a:r>
              <a:rPr lang="ru-RU" sz="1400" i="1" dirty="0"/>
              <a:t> </a:t>
            </a:r>
            <a:r>
              <a:rPr lang="ru-RU" sz="1400" i="1" dirty="0" err="1"/>
              <a:t>тіло</a:t>
            </a:r>
            <a:r>
              <a:rPr lang="ru-RU" sz="1400" i="1" dirty="0"/>
              <a:t>, книга – </a:t>
            </a:r>
            <a:r>
              <a:rPr lang="ru-RU" sz="1400" b="1" i="1" dirty="0" err="1"/>
              <a:t>розум</a:t>
            </a:r>
            <a:r>
              <a:rPr lang="ru-RU" sz="1400" i="1" dirty="0" smtClean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 err="1"/>
              <a:t>Хто</a:t>
            </a:r>
            <a:r>
              <a:rPr lang="ru-RU" sz="1400" i="1" dirty="0"/>
              <a:t> книгу </a:t>
            </a:r>
            <a:r>
              <a:rPr lang="ru-RU" sz="1400" i="1" dirty="0" err="1"/>
              <a:t>читає</a:t>
            </a:r>
            <a:r>
              <a:rPr lang="ru-RU" sz="1400" i="1" dirty="0"/>
              <a:t>, в того </a:t>
            </a:r>
            <a:r>
              <a:rPr lang="ru-RU" sz="1400" b="1" i="1" dirty="0" err="1"/>
              <a:t>розум</a:t>
            </a:r>
            <a:r>
              <a:rPr lang="ru-RU" sz="1400" b="1" i="1" dirty="0"/>
              <a:t> </a:t>
            </a:r>
            <a:r>
              <a:rPr lang="ru-RU" sz="1400" b="1" i="1" dirty="0" err="1"/>
              <a:t>прибавляє</a:t>
            </a:r>
            <a:r>
              <a:rPr lang="ru-RU" sz="1400" i="1" dirty="0"/>
              <a:t>.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i="1" dirty="0" err="1"/>
              <a:t>Що</a:t>
            </a:r>
            <a:r>
              <a:rPr lang="ru-RU" sz="1400" i="1" dirty="0"/>
              <a:t> книга, то </a:t>
            </a:r>
            <a:r>
              <a:rPr lang="ru-RU" sz="1400" b="1" i="1" dirty="0" err="1"/>
              <a:t>розум</a:t>
            </a:r>
            <a:r>
              <a:rPr lang="ru-RU" sz="1400" i="1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err="1" smtClean="0"/>
              <a:t>Щоб</a:t>
            </a:r>
            <a:r>
              <a:rPr lang="ru-RU" sz="1400" i="1" dirty="0" smtClean="0"/>
              <a:t> </a:t>
            </a:r>
            <a:r>
              <a:rPr lang="ru-RU" sz="1400" b="1" i="1" dirty="0" smtClean="0"/>
              <a:t>правду знати</a:t>
            </a:r>
            <a:r>
              <a:rPr lang="ru-RU" sz="1400" i="1" dirty="0" smtClean="0"/>
              <a:t>, треба книжку </a:t>
            </a:r>
            <a:r>
              <a:rPr lang="ru-RU" sz="1400" i="1" dirty="0" err="1" smtClean="0"/>
              <a:t>читати</a:t>
            </a:r>
            <a:endParaRPr lang="ru-RU" sz="1400" dirty="0" smtClean="0"/>
          </a:p>
          <a:p>
            <a:pPr>
              <a:buFont typeface="Wingdings" pitchFamily="2" charset="2"/>
              <a:buChar char="§"/>
            </a:pPr>
            <a:r>
              <a:rPr lang="ru-RU" sz="1400" i="1" dirty="0" err="1" smtClean="0"/>
              <a:t>Щоб</a:t>
            </a:r>
            <a:r>
              <a:rPr lang="ru-RU" sz="1400" i="1" dirty="0" smtClean="0"/>
              <a:t> </a:t>
            </a:r>
            <a:r>
              <a:rPr lang="ru-RU" sz="1400" b="1" i="1" dirty="0" smtClean="0"/>
              <a:t>правду знати</a:t>
            </a:r>
            <a:r>
              <a:rPr lang="ru-RU" sz="1400" i="1" dirty="0" smtClean="0"/>
              <a:t>, треба книжку </a:t>
            </a:r>
            <a:r>
              <a:rPr lang="ru-RU" sz="1400" i="1" dirty="0" err="1" smtClean="0"/>
              <a:t>читати</a:t>
            </a:r>
            <a:endParaRPr lang="ru-RU" sz="1400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http://referati.in.ua/aprobovano-v-navchaleno-vihovnomu-prostori-shkoli-shodo-rozvit/8247_html_7e2a0a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423" y="2072407"/>
            <a:ext cx="1512168" cy="987169"/>
          </a:xfrm>
          <a:prstGeom prst="rect">
            <a:avLst/>
          </a:prstGeom>
          <a:noFill/>
        </p:spPr>
      </p:pic>
      <p:pic>
        <p:nvPicPr>
          <p:cNvPr id="26630" name="Picture 6" descr="http://www.speakinglatino.com/wp-content/uploads/2013/10/kids-books-spa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4455" y="5816823"/>
            <a:ext cx="1368152" cy="1246022"/>
          </a:xfrm>
          <a:prstGeom prst="rect">
            <a:avLst/>
          </a:prstGeom>
          <a:noFill/>
        </p:spPr>
      </p:pic>
      <p:pic>
        <p:nvPicPr>
          <p:cNvPr id="26632" name="Picture 8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231" y="5701717"/>
            <a:ext cx="1440160" cy="1247436"/>
          </a:xfrm>
          <a:prstGeom prst="rect">
            <a:avLst/>
          </a:prstGeom>
          <a:noFill/>
        </p:spPr>
      </p:pic>
      <p:pic>
        <p:nvPicPr>
          <p:cNvPr id="26636" name="Picture 12" descr="http://rachelcheslik.com/wp-content/uploads/2013/11/3D-Women-Question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4415" y="1928391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340</TotalTime>
  <Words>671</Words>
  <Application>Microsoft Office PowerPoint</Application>
  <PresentationFormat>B5 (ISO) (176x250 мм)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36</cp:revision>
  <dcterms:created xsi:type="dcterms:W3CDTF">2016-10-22T11:29:36Z</dcterms:created>
  <dcterms:modified xsi:type="dcterms:W3CDTF">2016-11-08T12:47:29Z</dcterms:modified>
</cp:coreProperties>
</file>