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7561263" cy="10693400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4F0"/>
    <a:srgbClr val="FFFFCC"/>
    <a:srgbClr val="A65342"/>
    <a:srgbClr val="F2F48C"/>
    <a:srgbClr val="C4E59F"/>
    <a:srgbClr val="DBCAEC"/>
    <a:srgbClr val="BAE4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06" y="-84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52042" y="513284"/>
            <a:ext cx="7055240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141" y="676971"/>
            <a:ext cx="6868982" cy="4847675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97340" y="2838173"/>
            <a:ext cx="6427074" cy="2851573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97340" y="5745920"/>
            <a:ext cx="6427074" cy="1425787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70" y="7770537"/>
            <a:ext cx="6767330" cy="1639655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870" y="826956"/>
            <a:ext cx="6767330" cy="65301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831716"/>
            <a:ext cx="1638274" cy="8198272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1074" y="831713"/>
            <a:ext cx="4914821" cy="819827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70" y="7770537"/>
            <a:ext cx="6767330" cy="1639655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870" y="826956"/>
            <a:ext cx="6767330" cy="653010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2042" y="513284"/>
            <a:ext cx="7055240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141" y="676972"/>
            <a:ext cx="6868982" cy="676925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78" y="7684990"/>
            <a:ext cx="6767330" cy="105508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278" y="8770029"/>
            <a:ext cx="6767330" cy="655862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5323" y="826956"/>
            <a:ext cx="3251343" cy="684377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32254" y="826956"/>
            <a:ext cx="3251343" cy="684377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70" y="7770537"/>
            <a:ext cx="6767330" cy="1639655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120" y="903494"/>
            <a:ext cx="3251343" cy="1235186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46924" y="903494"/>
            <a:ext cx="3251343" cy="1235186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2120" y="2257496"/>
            <a:ext cx="3251343" cy="5441752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6924" y="2257496"/>
            <a:ext cx="3251343" cy="5441752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42" y="513284"/>
            <a:ext cx="7055240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075" y="831709"/>
            <a:ext cx="2457410" cy="1425787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80127" y="2257499"/>
            <a:ext cx="2457410" cy="6558419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9586" y="1450335"/>
            <a:ext cx="3825416" cy="736656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52042" y="513284"/>
            <a:ext cx="7055240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292884" y="676971"/>
            <a:ext cx="1922239" cy="677248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7815095"/>
            <a:ext cx="6805137" cy="1639655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5344080" y="831709"/>
            <a:ext cx="1852509" cy="6566789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8526" y="679475"/>
            <a:ext cx="4899698" cy="677248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42" y="513284"/>
            <a:ext cx="7055240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141" y="676971"/>
            <a:ext cx="6868982" cy="855472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5870" y="7773827"/>
            <a:ext cx="6767330" cy="163965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15870" y="826956"/>
            <a:ext cx="6767330" cy="6530103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122682" y="9529998"/>
            <a:ext cx="1890316" cy="5693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55EC70-F1A4-4B63-B505-45399AA474C3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5012998" y="9529998"/>
            <a:ext cx="1890316" cy="5693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903314" y="9529998"/>
            <a:ext cx="378063" cy="5693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B37000-5CD0-4877-BC93-B65723D72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alpha val="75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37359" y="1989114"/>
            <a:ext cx="6427074" cy="285157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</a:t>
            </a:r>
            <a:r>
              <a:rPr lang="uk-UA" dirty="0" smtClean="0">
                <a:solidFill>
                  <a:srgbClr val="C00000"/>
                </a:solidFill>
              </a:rPr>
              <a:t>Письменники –  ювіляри Дніпропетровщини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в 2014 році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2003" y="5745920"/>
            <a:ext cx="3672410" cy="1425787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A65342"/>
                </a:solidFill>
              </a:rPr>
              <a:t>«</a:t>
            </a:r>
            <a:r>
              <a:rPr lang="ru-RU" b="1" dirty="0" smtClean="0">
                <a:solidFill>
                  <a:srgbClr val="A65342"/>
                </a:solidFill>
              </a:rPr>
              <a:t>У </a:t>
            </a:r>
            <a:r>
              <a:rPr lang="ru-RU" b="1" dirty="0" err="1" smtClean="0">
                <a:solidFill>
                  <a:srgbClr val="A65342"/>
                </a:solidFill>
              </a:rPr>
              <a:t>письменника</a:t>
            </a:r>
            <a:r>
              <a:rPr lang="ru-RU" b="1" dirty="0" smtClean="0">
                <a:solidFill>
                  <a:srgbClr val="A65342"/>
                </a:solidFill>
              </a:rPr>
              <a:t> </a:t>
            </a:r>
            <a:r>
              <a:rPr lang="ru-RU" b="1" dirty="0" err="1" smtClean="0">
                <a:solidFill>
                  <a:srgbClr val="A65342"/>
                </a:solidFill>
              </a:rPr>
              <a:t>тільки</a:t>
            </a:r>
            <a:r>
              <a:rPr lang="ru-RU" b="1" dirty="0" smtClean="0">
                <a:solidFill>
                  <a:srgbClr val="A65342"/>
                </a:solidFill>
              </a:rPr>
              <a:t> </a:t>
            </a:r>
            <a:r>
              <a:rPr lang="ru-RU" b="1" dirty="0" err="1" smtClean="0">
                <a:solidFill>
                  <a:srgbClr val="A65342"/>
                </a:solidFill>
              </a:rPr>
              <a:t>і</a:t>
            </a:r>
            <a:r>
              <a:rPr lang="ru-RU" b="1" dirty="0" smtClean="0">
                <a:solidFill>
                  <a:srgbClr val="A65342"/>
                </a:solidFill>
              </a:rPr>
              <a:t> </a:t>
            </a:r>
            <a:r>
              <a:rPr lang="ru-RU" b="1" dirty="0" err="1" smtClean="0">
                <a:solidFill>
                  <a:srgbClr val="A65342"/>
                </a:solidFill>
              </a:rPr>
              <a:t>є</a:t>
            </a:r>
            <a:r>
              <a:rPr lang="ru-RU" b="1" dirty="0" smtClean="0">
                <a:solidFill>
                  <a:srgbClr val="A65342"/>
                </a:solidFill>
              </a:rPr>
              <a:t> один учитель: </a:t>
            </a:r>
            <a:r>
              <a:rPr lang="ru-RU" b="1" dirty="0" err="1" smtClean="0">
                <a:solidFill>
                  <a:srgbClr val="A65342"/>
                </a:solidFill>
              </a:rPr>
              <a:t>самі</a:t>
            </a:r>
            <a:r>
              <a:rPr lang="ru-RU" b="1" dirty="0" smtClean="0">
                <a:solidFill>
                  <a:srgbClr val="A65342"/>
                </a:solidFill>
              </a:rPr>
              <a:t> </a:t>
            </a:r>
            <a:r>
              <a:rPr lang="ru-RU" b="1" dirty="0" err="1" smtClean="0">
                <a:solidFill>
                  <a:srgbClr val="A65342"/>
                </a:solidFill>
              </a:rPr>
              <a:t>читачі</a:t>
            </a:r>
            <a:r>
              <a:rPr lang="ru-RU" b="1" dirty="0" smtClean="0">
                <a:solidFill>
                  <a:srgbClr val="A65342"/>
                </a:solidFill>
              </a:rPr>
              <a:t>.»</a:t>
            </a:r>
            <a:r>
              <a:rPr lang="ru-RU" dirty="0" smtClean="0"/>
              <a:t>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М. Гоголь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425" y="6918336"/>
            <a:ext cx="4357718" cy="330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1672" y="703230"/>
            <a:ext cx="5857917" cy="210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Шановні читачі , пропонуємо вашій увазі, пам'ятні літературні дати письменників-ювілярів нашого краю на 2014 рік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  Митцю не треба нагород,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Його судьба нагородила,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Коли в людини є народ,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Тоді вона уже людина.»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Л.Костенко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994549" y="2917808"/>
            <a:ext cx="1857388" cy="1714512"/>
          </a:xfrm>
          <a:prstGeom prst="flowChartDocument">
            <a:avLst/>
          </a:prstGeom>
          <a:solidFill>
            <a:srgbClr val="BAE4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3066251" y="3274998"/>
            <a:ext cx="3000396" cy="1071570"/>
          </a:xfrm>
          <a:prstGeom prst="round1Rect">
            <a:avLst/>
          </a:prstGeom>
          <a:solidFill>
            <a:srgbClr val="BAE4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57343">
            <a:off x="1124184" y="3062945"/>
            <a:ext cx="1543419" cy="124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66251" y="3346436"/>
            <a:ext cx="29289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15 січня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Кириченко Юр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ванович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(1954)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 від дня народження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3045" y="4775196"/>
            <a:ext cx="664373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Кириченко Юрій Іванович народився 15 січня 1954 року в с. Копані Васильківського району Дніпропетровської області. Закінчив філологічний факультет Дніпропетровського університету.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Автор книжок: "Каліграфія весни", "Яблуня для тебе", "Сонячна криниця", "Брама спраглого степу", Післямова до розп'яття вуст", "Кохання в пеклі", "Окрушини поранених зірок", "Серце в сорочці з любистку", "Хліб з громів і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райуг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", "Карбування золотом душі", "Вінчання в храмі болю", "Прозріння круточолих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їтер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", "Поклик струни в тумані", "Кава з ворогами", "Примножений вогонь", "Чорний шоколад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-для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білих мишей", "Дари Господні" та ін. Лауреат премії імені Г. І. Петровського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94945" y="7061212"/>
            <a:ext cx="2643206" cy="7762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Гримас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олодимир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Васильович </a:t>
            </a:r>
            <a:endParaRPr kumimoji="0" lang="uk-UA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(1949-1998)  </a:t>
            </a:r>
            <a:endParaRPr kumimoji="0" lang="uk-UA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65 років від дня народження</a:t>
            </a:r>
            <a:endParaRPr kumimoji="0" lang="uk-UA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994549" y="7204088"/>
            <a:ext cx="1214446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січня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756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6632584"/>
            <a:ext cx="75612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37359" y="8347096"/>
            <a:ext cx="628096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Грипас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Володимир Васильович народився 18 січня 1949 р. в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с.Піддубне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Софіївського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району Дніпропетровської області.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Закінчив Дніпропетровський університет.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Автор книг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“Чебрецева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павідь”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“Землетал”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“Відданість”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книги повістей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“Листи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зі штемпелем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краба”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3852069" y="6918336"/>
            <a:ext cx="3000396" cy="1071570"/>
          </a:xfrm>
          <a:prstGeom prst="round1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Гримас В</a:t>
            </a:r>
            <a:r>
              <a:rPr lang="uk-UA" sz="14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олодимир</a:t>
            </a:r>
            <a:r>
              <a:rPr lang="uk-UA" sz="1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Васильович 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(1949-1998)  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65 років від дня народження</a:t>
            </a:r>
            <a:endParaRPr lang="uk-UA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1065987" y="6561146"/>
            <a:ext cx="2428892" cy="1643074"/>
          </a:xfrm>
          <a:prstGeom prst="round1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C00000"/>
                </a:solidFill>
                <a:latin typeface="Arial" pitchFamily="34" charset="0"/>
              </a:rPr>
              <a:t>18 січня</a:t>
            </a:r>
            <a:endParaRPr lang="uk-UA" sz="14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119" y="6632584"/>
            <a:ext cx="112395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1923243" y="1060420"/>
            <a:ext cx="1928826" cy="2357454"/>
          </a:xfrm>
          <a:prstGeom prst="flowChartMultidocument">
            <a:avLst/>
          </a:prstGeom>
          <a:solidFill>
            <a:srgbClr val="F8D4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65921" y="2060552"/>
            <a:ext cx="1285884" cy="857256"/>
          </a:xfrm>
          <a:prstGeom prst="snip2DiagRect">
            <a:avLst/>
          </a:prstGeom>
          <a:solidFill>
            <a:srgbClr val="F8D4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994945" y="1631924"/>
            <a:ext cx="3214710" cy="1071570"/>
          </a:xfrm>
          <a:prstGeom prst="snip2DiagRect">
            <a:avLst/>
          </a:prstGeom>
          <a:solidFill>
            <a:srgbClr val="F8D4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08797" y="2274866"/>
            <a:ext cx="928694" cy="35719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23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січня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209259" y="1846238"/>
            <a:ext cx="2857521" cy="57150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Ган 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О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лена Андр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ії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вна (1814-1842)</a:t>
            </a:r>
            <a:r>
              <a:rPr kumimoji="0" lang="ru-RU" sz="1400" b="1" i="0" u="none" strike="noStrike" cap="none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200 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років від дня народження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8051" r="14146"/>
          <a:stretch>
            <a:fillRect/>
          </a:stretch>
        </p:blipFill>
        <p:spPr bwMode="auto">
          <a:xfrm>
            <a:off x="2066119" y="1489048"/>
            <a:ext cx="1571636" cy="155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208863" y="3560750"/>
            <a:ext cx="514353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  30-і роки XIX ст. на Катеринославщині розцвів талант однієї з перших українських письменниць-жінок - Олени Андріївни Ган. Свого часу її твори визнавалися «незвичайним явищем в російській літературі. Її вважали «Лермонтовим серед письменниць»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2137557" y="5060948"/>
            <a:ext cx="2071702" cy="2000264"/>
          </a:xfrm>
          <a:prstGeom prst="bevel">
            <a:avLst/>
          </a:prstGeom>
          <a:solidFill>
            <a:srgbClr val="BAE4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494483" y="5846766"/>
            <a:ext cx="1285884" cy="857256"/>
          </a:xfrm>
          <a:prstGeom prst="cube">
            <a:avLst/>
          </a:prstGeom>
          <a:solidFill>
            <a:srgbClr val="F2F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4352135" y="5632452"/>
            <a:ext cx="2928958" cy="1214446"/>
          </a:xfrm>
          <a:prstGeom prst="cube">
            <a:avLst/>
          </a:prstGeom>
          <a:solidFill>
            <a:srgbClr val="F2F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65921" y="6203956"/>
            <a:ext cx="928695" cy="35719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</a:rPr>
              <a:t>З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Times New Roman" pitchFamily="18" charset="0"/>
              </a:rPr>
              <a:t>0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</a:rPr>
              <a:t>січня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23573" y="5989642"/>
            <a:ext cx="2500330" cy="71438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Гарченко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Григор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икола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йо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вич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(1949)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65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років від дня народження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185" y="5489576"/>
            <a:ext cx="1257119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37359" y="7275526"/>
            <a:ext cx="656671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Григо́рій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Микола́йович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Гарче́нко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(*30 січня 1949, Багате) — український поет-сатирик.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Народився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30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січня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1949 р. в 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Багате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Новомосковського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Дніпропетровської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області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Закінчив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Дніпропетровське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культурно-освітнє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училище та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Літературний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інститут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О.М.Горького.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Головний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редактор державного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видавництва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Січ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«Доля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громом»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Тищенком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),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Сльоза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бюрократа», «Йог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смог»,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Заходь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гості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Успіх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усміху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усміх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успіху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Лауреат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літературної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премії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НСПУ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Літературна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скарбниця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Лауреат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літературної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премії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імені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І.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Сокульського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Лауреат літературної премії імені Леоніда Глібова (2007).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36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1923243" y="846106"/>
            <a:ext cx="1714512" cy="2143140"/>
          </a:xfrm>
          <a:prstGeom prst="flowChartDocument">
            <a:avLst/>
          </a:prstGeom>
          <a:solidFill>
            <a:srgbClr val="F2F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637359" y="1274734"/>
            <a:ext cx="1143008" cy="857256"/>
          </a:xfrm>
          <a:prstGeom prst="snip2DiagRect">
            <a:avLst/>
          </a:prstGeom>
          <a:solidFill>
            <a:srgbClr val="F2F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3780631" y="1131858"/>
            <a:ext cx="3500462" cy="1214446"/>
          </a:xfrm>
          <a:prstGeom prst="snip2DiagRect">
            <a:avLst/>
          </a:prstGeom>
          <a:solidFill>
            <a:srgbClr val="F2F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0235" y="1560486"/>
            <a:ext cx="12144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квітня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8995" y="988982"/>
            <a:ext cx="121444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52069" y="1346172"/>
            <a:ext cx="34234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тлична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Павл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(1939-1995) 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75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років від дня народження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94483" y="2917808"/>
            <a:ext cx="650085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Ганна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Світлична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народилася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квітня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1939 року 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місті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Павлоград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Дніпропетровської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області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сім'ї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службовця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 семи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прикута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ліжка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тяжкою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недугою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освіту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здобувала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самотужки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Рано почала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писати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поезія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єдиною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розрадою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1961 року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вийшла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перша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книжка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поезій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«Стежки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неходжені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весняні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численні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рецензії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відгуки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засвідчили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з'явився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поет.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Наступного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року Ганну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Світличну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прийнято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Спілки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письменників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Книжки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виходили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одна за одною: «Золоте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перевесло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(1963),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Сонячні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причали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(1966).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Дозрівання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(1969).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Кольори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(1970)… За книгу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Літозбір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(1973) вона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ушанована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республіканською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літературною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премією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імені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Миколи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Островського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збірку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пізніше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перевидали 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російському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перекладі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16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віршів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численні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публікації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збірниках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журналах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Вітчизна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«Прапор»,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республіканських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місцевих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газетах — ось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творча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спадщина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поетеси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яка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передчасно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у 1995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році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пішла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біографія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віршах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У них перелились думки,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почуття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переживання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 них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втілилась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душа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слабкої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фізично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сильної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духом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Померла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вранці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11 листопада 1995 року на 56-му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році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Павлограді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будинку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де жила Ганна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Світлична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відкрито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музей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 rot="344831">
            <a:off x="4637887" y="5918204"/>
            <a:ext cx="1714512" cy="2143140"/>
          </a:xfrm>
          <a:prstGeom prst="flowChartDocument">
            <a:avLst/>
          </a:prstGeom>
          <a:solidFill>
            <a:srgbClr val="BAE4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65921" y="6561146"/>
            <a:ext cx="3786214" cy="1214446"/>
          </a:xfrm>
          <a:prstGeom prst="snip2DiagRect">
            <a:avLst/>
          </a:prstGeom>
          <a:solidFill>
            <a:srgbClr val="BAE4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459864">
            <a:off x="4830676" y="6247507"/>
            <a:ext cx="1158098" cy="1313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51673" y="6775460"/>
            <a:ext cx="37147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 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квітня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Панасенко Леон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 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икола</a:t>
            </a: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йо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вич (1949-2011) 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65 лет со дня рождения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51673" y="8132782"/>
            <a:ext cx="58579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Панасенко, Леонід Миколайович (1949, с.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Перковичи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Волинська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обл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Україна - 10 березня 2011) - російський і український письменник-фантаст. Виховувався в дитячому будинку. Закінчив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ф-т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журналістики Київського державного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ун-ту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Член СП СРСР. Працював в редакціях газет, видавництві "Промінь". У червні 1988 конкурсом був обраний головним редактором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вид-ва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"Таврія" (Сімферополь). Жив у Дніпропетровську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4352135" y="917544"/>
            <a:ext cx="2428892" cy="2286016"/>
          </a:xfrm>
          <a:prstGeom prst="flowChartMultidocument">
            <a:avLst/>
          </a:prstGeom>
          <a:solidFill>
            <a:srgbClr val="DBCA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65921" y="1846238"/>
            <a:ext cx="3500462" cy="1071570"/>
          </a:xfrm>
          <a:prstGeom prst="snip2DiagRect">
            <a:avLst/>
          </a:prstGeom>
          <a:solidFill>
            <a:srgbClr val="DBCAE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6449" y="1417610"/>
            <a:ext cx="1500198" cy="1456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65921" y="1989114"/>
            <a:ext cx="34290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17 червня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Семенюк Микола Павлович ( 1949)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A80817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65 років від дня народження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51673" y="3346436"/>
            <a:ext cx="5780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Семенюк Микола Павлович народився 17 червня 1949 р. в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с.Малі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Мошковці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Андрушівського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району на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Жито-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мирщині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 Закінчив філологічний факультет Дніпропетровського університету.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Автор книг: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“Чоло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зерна”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“Болем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зупинена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мить”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“Полин”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 rot="21197681">
            <a:off x="984006" y="4906135"/>
            <a:ext cx="2224421" cy="2286016"/>
          </a:xfrm>
          <a:prstGeom prst="flowChartMultidocument">
            <a:avLst/>
          </a:prstGeom>
          <a:solidFill>
            <a:srgbClr val="F2F48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352003" y="5703890"/>
            <a:ext cx="3500462" cy="1071570"/>
          </a:xfrm>
          <a:prstGeom prst="snip2DiagRect">
            <a:avLst/>
          </a:prstGeom>
          <a:solidFill>
            <a:srgbClr val="F2F48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017478">
            <a:off x="1312232" y="5486868"/>
            <a:ext cx="1007707" cy="131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494879" y="5846766"/>
            <a:ext cx="3209127" cy="738664"/>
          </a:xfrm>
          <a:prstGeom prst="rect">
            <a:avLst/>
          </a:prstGeom>
          <a:solidFill>
            <a:srgbClr val="F2F48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липня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Чорна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Валентина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икола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(1924)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A80817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90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років від дня народження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65921" y="7346964"/>
            <a:ext cx="642942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Народилась у м.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Дніпропетровську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липня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1924 року.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Батько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Валентини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Миколаївни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загинув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війні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працювала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заводі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дівчина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стала полонянкою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фашистів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мусила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працювати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Німеччині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повернення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додому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репресували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український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націоналізм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— 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Валентини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було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декілька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українських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радянських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письменників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блакитна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хустка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жовтими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смужками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яку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подарувала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день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народження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З 1946 по 1955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рік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Валентина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Миколаївна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відбувала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радянських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концтаборах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Кемеровської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Іркутської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областей.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страшна доля стала сюжетом для книги Валентина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Чемериса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Державна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коханка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Згодом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Чорна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отримала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реабілітацію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повернулася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додому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Вірші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вона писала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дитинства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реабілітації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вийшли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декілька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дитячі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Гарна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внучка», «У зеленому садку»,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збірка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невільницькими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поезіями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«Люблю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велика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добірка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лірики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увійшла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збірника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«З облоги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ночі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1959 року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поетеса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групі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делегатів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побувала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IV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з’їзді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письменників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1993 року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прийняли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Дніпропетровської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організації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Національної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Спілки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письменників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Померла Валентина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Чорна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2004 р. у м.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Дніпропетровську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780235" y="846106"/>
            <a:ext cx="2000264" cy="214314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66251" y="917544"/>
            <a:ext cx="3571900" cy="12144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7225">
            <a:off x="942837" y="928206"/>
            <a:ext cx="1435497" cy="157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80565" y="1203296"/>
            <a:ext cx="31376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21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серпня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Залата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Фед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Дмитр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(1914-1993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100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 від дня народження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65921" y="2917808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Залата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Федір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Дмитрович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народився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21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серпня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1914 р. в 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Сиваськ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Генічеського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р-ну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Херсонської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обл. 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селянській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Учасник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війни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Нагороджений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двома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орденами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Вітчизняної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війни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2-го ст.,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двома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Трудового Червоного Прапора,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Дружби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медалями та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Почесною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Грамотою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Президії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Верховної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Ради УРСР.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Писав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російською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мовою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Автор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оповідань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повістей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«Мальчишки» (у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співавторстві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Залатою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«Золотой ключик», «Обыкновенное дело» (у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співавторстві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Залатою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,), «Урок», «Повести и рассказы», «Свадебный подарок», «Он сделал все, что мог»,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Вибране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 у 2-х т.;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збірки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казок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«Как заблудились журавли»;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романів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«На юге», «Перевал», «Жизнь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смерть», «В степи под Херсоном», «Ствол», «Узлы»;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п’єс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«Сказка-загадка о мальчишке Тарасике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золотом ключике» (у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співавторстві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Криловим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,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Пам’ять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йде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обрій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Прохідники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«Тихий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Південь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Обирався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головою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Дніпропетровської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організації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СПУ.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Помер 23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грудня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1993 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4423573" y="5275262"/>
            <a:ext cx="2000264" cy="250033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4852201" y="5703890"/>
            <a:ext cx="2000264" cy="214314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1607" y="5632452"/>
            <a:ext cx="3786214" cy="121444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6515" y="5846766"/>
            <a:ext cx="13573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37359" y="5918204"/>
            <a:ext cx="33575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8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листопада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Нечай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Миха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йло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Потапович (1919-1995)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95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 від дня народження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08797" y="7847030"/>
            <a:ext cx="620952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Нечай Михайло Потапович народився 8 листопада 1919 р. в с. Володимирівка Межівського району на Дніпропетровщині. Закінчив філологічний факультет Дніпропетровського університету. Учасник Другої світової війни. Нагороджений орденом “Знак пошани”, медалями, Почесною грамотою Президії Верховної Ради УРСР.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Автор книжок: нарисів “Біля річки степової”; повістей: “Вірність”, “Пора чарівних снів”, “Кров на камені”, “Третє літо”, “Слово про майстра”; романів: “Діти землі”. “Людина живе любов’ю”, “Небо душі твоєї”, “Білі лебеді”, “Східний бастіон”, “Вірність”, “Любов і пам’ять”, “Сотвори свою долю”, “Шумів суворо океан”, “Любов і пам’ять” (трилогія), “Тривожні наші дні”.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Лауреат обласної премії імені Володимира Булаєнка.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Обирався головою Дніпропетровської організації СПУ.</a:t>
            </a:r>
            <a:r>
              <a:rPr kumimoji="0" lang="uk-UA" sz="1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Помер 19 січня 1996 р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4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4423573" y="774668"/>
            <a:ext cx="2214578" cy="2428892"/>
          </a:xfrm>
          <a:prstGeom prst="beve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780235" y="1560486"/>
            <a:ext cx="3357586" cy="1143008"/>
          </a:xfrm>
          <a:prstGeom prst="snip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88918">
            <a:off x="4892860" y="1129771"/>
            <a:ext cx="1341682" cy="167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3423441" y="5632452"/>
            <a:ext cx="3714776" cy="1143008"/>
          </a:xfrm>
          <a:prstGeom prst="snip1Rect">
            <a:avLst/>
          </a:prstGeom>
          <a:solidFill>
            <a:srgbClr val="C4E5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0235" y="1774800"/>
            <a:ext cx="32805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5 грудня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Миколаєнко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Микола Антонович(1919)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95 років  від дня народження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08797" y="3489312"/>
            <a:ext cx="6143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Миколаєнко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Микола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Антонович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народився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грудня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1919 р. в с.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Мар’янівка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Криворізького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району 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Дніпропетровщині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Закінчив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Запорізький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педінститут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Учасник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війни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Нагороджений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орденами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медалями.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поетичних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збірок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Тепловій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Патериця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”, “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Віно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”;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повістей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оповідань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лінії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вогню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”, “Ксана”, “До сходу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сонця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”;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книжок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публіцистики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“Береги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твого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щастя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”;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п’єс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Мар’яна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 та “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Іду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тобою”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994549" y="4989510"/>
            <a:ext cx="2214578" cy="2428892"/>
          </a:xfrm>
          <a:prstGeom prst="bevel">
            <a:avLst/>
          </a:prstGeom>
          <a:solidFill>
            <a:srgbClr val="C4E5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430851">
            <a:off x="1392966" y="5314316"/>
            <a:ext cx="1274867" cy="170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66317" y="5846766"/>
            <a:ext cx="36377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29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грудня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Олександр   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ович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(1909-2000)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105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 від дня народження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94483" y="7704154"/>
            <a:ext cx="65667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Билінов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Олександр Йосипович народився 19 грудня 1909 р. в Дніпропетровську. Закінчив Дніпропетровський університет. Учасник Другої світової війни. Нагороджений медаллю.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Писав російською мовою. Автор книжок повістей та оповідань, нарисів: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“Первый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выход”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“Командиры”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“Запасной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полк”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“Старший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брат”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“Долг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инженера”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“Рота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уходит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песней”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“Пароль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ДП-3”,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“Доверие”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“Две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встречи”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“Дробот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Шевченко и я”,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“Девушка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Зоннеберга”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“Пароль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отзыв”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“Сады”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“Чистая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линия”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“Выбор”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“Город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молодости”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 романів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“Металлисты”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“Волки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Волчьей”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“Улицы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гнева”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“Мосты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возводятся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вновь”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Роман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“Металлисты”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перекладений болгарською та китайською мовами.</a:t>
            </a: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Помер 2 травня 2000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несколько документов 4"/>
          <p:cNvSpPr/>
          <p:nvPr/>
        </p:nvSpPr>
        <p:spPr>
          <a:xfrm rot="616368">
            <a:off x="4749915" y="705877"/>
            <a:ext cx="1989136" cy="2555109"/>
          </a:xfrm>
          <a:prstGeom prst="flowChartMultidocument">
            <a:avLst/>
          </a:prstGeom>
          <a:solidFill>
            <a:srgbClr val="F2F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565921" y="5132386"/>
            <a:ext cx="2500330" cy="3000396"/>
          </a:xfrm>
          <a:prstGeom prst="flowChartMultidocument">
            <a:avLst/>
          </a:prstGeom>
          <a:solidFill>
            <a:srgbClr val="F8D4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565921" y="1346172"/>
            <a:ext cx="3929090" cy="1143008"/>
          </a:xfrm>
          <a:prstGeom prst="flowChartDocument">
            <a:avLst/>
          </a:prstGeom>
          <a:solidFill>
            <a:srgbClr val="F2F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209127" y="5989642"/>
            <a:ext cx="2928958" cy="1214446"/>
          </a:xfrm>
          <a:prstGeom prst="flowChartDocument">
            <a:avLst/>
          </a:prstGeom>
          <a:solidFill>
            <a:srgbClr val="F8D4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6256">
            <a:off x="4890296" y="1219777"/>
            <a:ext cx="1292787" cy="156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51673" y="1417610"/>
            <a:ext cx="36377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29 грудня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Шаповал Петро Зіновійович (1919 – 1985)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95 років від дня народження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08797" y="3203561"/>
            <a:ext cx="5929354" cy="166199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Шаповал Петро Зіновійович народився 29 грудня 1919 р. в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с.Гаражівка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Близнюківського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району  на Харківщині. Після закінчення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Дніпропетров-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ського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індустріального робітфаку у 1939 р. був призваний до армії. Демобілізований  у 1944 р. у зв’язку з тяжким пораненням. Закінчив Дніпропетровський університет.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 книг: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“Вулиця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миру”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“Яблуні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білі, обрії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милі”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“Обеліски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колоски”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“Лети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вітрило”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“Щедрий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світ”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Помер 1985 року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235" y="5846766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80565" y="5989642"/>
            <a:ext cx="32091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31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грудня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Голота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Васил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(1949)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65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років  від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дня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ен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A8081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80235" y="8347096"/>
            <a:ext cx="5995210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Голота Любов Василівна народилася 31 грудня 1949р. в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м.Кривому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Розі. Закінчила філологічний факультет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Дні-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пропетровського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університету.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Автори книг: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“Народжена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степах”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“Весняне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рівнодення”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“Горицвіт”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“Вікна”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“Жінки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птиці”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“Дзеркала”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ін.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Лауреат премії Грузії імені В.Маяковського.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Живе і працює в Києві.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</TotalTime>
  <Words>1774</Words>
  <Application>Microsoft Office PowerPoint</Application>
  <PresentationFormat>Произвольный</PresentationFormat>
  <Paragraphs>98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   Письменники –  ювіляри Дніпропетровщини  в 2014 році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9</cp:revision>
  <dcterms:created xsi:type="dcterms:W3CDTF">2014-02-19T18:22:37Z</dcterms:created>
  <dcterms:modified xsi:type="dcterms:W3CDTF">2014-02-20T08:36:58Z</dcterms:modified>
</cp:coreProperties>
</file>