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69" r:id="rId3"/>
    <p:sldId id="257" r:id="rId4"/>
    <p:sldId id="258" r:id="rId5"/>
    <p:sldId id="259" r:id="rId6"/>
    <p:sldId id="260" r:id="rId7"/>
    <p:sldId id="277" r:id="rId8"/>
    <p:sldId id="262" r:id="rId9"/>
    <p:sldId id="263" r:id="rId10"/>
    <p:sldId id="278" r:id="rId11"/>
    <p:sldId id="264" r:id="rId12"/>
    <p:sldId id="265" r:id="rId13"/>
    <p:sldId id="270" r:id="rId14"/>
    <p:sldId id="271" r:id="rId15"/>
    <p:sldId id="266" r:id="rId16"/>
    <p:sldId id="272" r:id="rId17"/>
    <p:sldId id="273" r:id="rId18"/>
    <p:sldId id="274" r:id="rId19"/>
    <p:sldId id="275" r:id="rId20"/>
    <p:sldId id="267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778F6-1249-4251-8106-FF91508DDA4D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067A02-8C5F-4478-900C-760935C62FBD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2800" b="1" dirty="0" smtClean="0"/>
            <a:t>КУЛЬТУРА</a:t>
          </a:r>
          <a:endParaRPr lang="ru-RU" sz="2800" b="1" dirty="0"/>
        </a:p>
      </dgm:t>
    </dgm:pt>
    <dgm:pt modelId="{D7826A7F-C695-40FC-B3F0-63F9E9560DCE}" type="parTrans" cxnId="{E584726B-0C36-402F-A4C8-6A917E209604}">
      <dgm:prSet/>
      <dgm:spPr/>
      <dgm:t>
        <a:bodyPr/>
        <a:lstStyle/>
        <a:p>
          <a:endParaRPr lang="ru-RU"/>
        </a:p>
      </dgm:t>
    </dgm:pt>
    <dgm:pt modelId="{BAE0750A-3DF5-4464-B9A5-ADB516B7D3B3}" type="sibTrans" cxnId="{E584726B-0C36-402F-A4C8-6A917E209604}">
      <dgm:prSet/>
      <dgm:spPr/>
      <dgm:t>
        <a:bodyPr/>
        <a:lstStyle/>
        <a:p>
          <a:endParaRPr lang="ru-RU"/>
        </a:p>
      </dgm:t>
    </dgm:pt>
    <dgm:pt modelId="{D40813CC-350F-4246-B18D-276B860AFE9A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tx1"/>
              </a:solidFill>
            </a:rPr>
            <a:t>Освіта і наука</a:t>
          </a:r>
          <a:endParaRPr lang="ru-RU" sz="3200" b="1" dirty="0">
            <a:solidFill>
              <a:schemeClr val="tx1"/>
            </a:solidFill>
          </a:endParaRPr>
        </a:p>
      </dgm:t>
    </dgm:pt>
    <dgm:pt modelId="{161ECA4D-13B7-4BC7-A12F-B9AADA401501}" type="parTrans" cxnId="{6E0DB338-D2B4-42CE-BEF6-F0949A697FF7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F2804F86-F4F9-4D57-BC06-C378A9EFF14E}" type="sibTrans" cxnId="{6E0DB338-D2B4-42CE-BEF6-F0949A697FF7}">
      <dgm:prSet/>
      <dgm:spPr/>
      <dgm:t>
        <a:bodyPr/>
        <a:lstStyle/>
        <a:p>
          <a:endParaRPr lang="ru-RU"/>
        </a:p>
      </dgm:t>
    </dgm:pt>
    <dgm:pt modelId="{83E0F901-DCDA-4C70-9611-3F098E29D5AA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tx1"/>
              </a:solidFill>
            </a:rPr>
            <a:t>Література</a:t>
          </a:r>
          <a:endParaRPr lang="ru-RU" sz="3200" b="1" dirty="0">
            <a:solidFill>
              <a:schemeClr val="tx1"/>
            </a:solidFill>
          </a:endParaRPr>
        </a:p>
      </dgm:t>
    </dgm:pt>
    <dgm:pt modelId="{039486FF-CC4E-4F01-AE1A-63B4C32CA6B0}" type="parTrans" cxnId="{F04AB99A-A199-4588-A657-2079658457CD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B5832EA8-E7DF-4293-90DE-B3556F02A127}" type="sibTrans" cxnId="{F04AB99A-A199-4588-A657-2079658457CD}">
      <dgm:prSet/>
      <dgm:spPr/>
      <dgm:t>
        <a:bodyPr/>
        <a:lstStyle/>
        <a:p>
          <a:endParaRPr lang="ru-RU"/>
        </a:p>
      </dgm:t>
    </dgm:pt>
    <dgm:pt modelId="{2B9C8099-AD26-419A-9F9F-E039C1EC948F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tx1"/>
              </a:solidFill>
            </a:rPr>
            <a:t>Живопис</a:t>
          </a:r>
          <a:endParaRPr lang="ru-RU" sz="3200" b="1" dirty="0">
            <a:solidFill>
              <a:schemeClr val="tx1"/>
            </a:solidFill>
          </a:endParaRPr>
        </a:p>
      </dgm:t>
    </dgm:pt>
    <dgm:pt modelId="{62F62704-E102-4645-BC39-B7C6B4D1740D}" type="parTrans" cxnId="{F9E63795-2D0A-48B0-8885-01FA36AA4222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C5E04770-C957-40FC-8F11-2A773794B431}" type="sibTrans" cxnId="{F9E63795-2D0A-48B0-8885-01FA36AA4222}">
      <dgm:prSet/>
      <dgm:spPr/>
      <dgm:t>
        <a:bodyPr/>
        <a:lstStyle/>
        <a:p>
          <a:endParaRPr lang="ru-RU"/>
        </a:p>
      </dgm:t>
    </dgm:pt>
    <dgm:pt modelId="{CB77F8E0-DA46-449D-B28D-A10C857C050D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tx1"/>
              </a:solidFill>
            </a:rPr>
            <a:t>Архітектура</a:t>
          </a:r>
          <a:endParaRPr lang="ru-RU" sz="3200" b="1" dirty="0">
            <a:solidFill>
              <a:schemeClr val="tx1"/>
            </a:solidFill>
          </a:endParaRPr>
        </a:p>
      </dgm:t>
    </dgm:pt>
    <dgm:pt modelId="{6AF317C8-4676-46EB-A677-DE59C93A098A}" type="parTrans" cxnId="{5958C555-89A9-49BE-A4D5-451B058C9B6B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4AD9222C-E604-416E-AF9C-81393229F3B8}" type="sibTrans" cxnId="{5958C555-89A9-49BE-A4D5-451B058C9B6B}">
      <dgm:prSet/>
      <dgm:spPr/>
      <dgm:t>
        <a:bodyPr/>
        <a:lstStyle/>
        <a:p>
          <a:endParaRPr lang="ru-RU"/>
        </a:p>
      </dgm:t>
    </dgm:pt>
    <dgm:pt modelId="{B1C60785-F533-4E9E-A410-F381B85A8210}">
      <dgm:prSet custT="1"/>
      <dgm:spPr/>
      <dgm:t>
        <a:bodyPr/>
        <a:lstStyle/>
        <a:p>
          <a:r>
            <a:rPr lang="uk-UA" sz="3200" b="1" dirty="0" smtClean="0">
              <a:solidFill>
                <a:schemeClr val="tx1"/>
              </a:solidFill>
            </a:rPr>
            <a:t>Музика</a:t>
          </a:r>
          <a:endParaRPr lang="ru-RU" sz="3200" b="1" dirty="0">
            <a:solidFill>
              <a:schemeClr val="tx1"/>
            </a:solidFill>
          </a:endParaRPr>
        </a:p>
      </dgm:t>
    </dgm:pt>
    <dgm:pt modelId="{746EBAD3-B32A-4D0C-B5EA-C299AE43EAEE}" type="parTrans" cxnId="{0F5E34CA-F568-4E83-A094-42AE271D0622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0E99D3AF-BC17-4DA9-B81B-BA3329A57D55}" type="sibTrans" cxnId="{0F5E34CA-F568-4E83-A094-42AE271D0622}">
      <dgm:prSet/>
      <dgm:spPr/>
      <dgm:t>
        <a:bodyPr/>
        <a:lstStyle/>
        <a:p>
          <a:endParaRPr lang="ru-RU"/>
        </a:p>
      </dgm:t>
    </dgm:pt>
    <dgm:pt modelId="{E7CBC0BD-074D-476F-84DB-3A3150B69ECC}" type="pres">
      <dgm:prSet presAssocID="{FC8778F6-1249-4251-8106-FF91508DDA4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F8A609-B59E-47DA-8639-96DF2E3C9F3D}" type="pres">
      <dgm:prSet presAssocID="{A0067A02-8C5F-4478-900C-760935C62FBD}" presName="centerShape" presStyleLbl="node0" presStyleIdx="0" presStyleCnt="1" custScaleX="180626" custLinFactNeighborX="-1397" custLinFactNeighborY="-1397"/>
      <dgm:spPr/>
      <dgm:t>
        <a:bodyPr/>
        <a:lstStyle/>
        <a:p>
          <a:endParaRPr lang="ru-RU"/>
        </a:p>
      </dgm:t>
    </dgm:pt>
    <dgm:pt modelId="{59480787-292B-4FAF-957D-89C0E52CAD3D}" type="pres">
      <dgm:prSet presAssocID="{161ECA4D-13B7-4BC7-A12F-B9AADA401501}" presName="parTrans" presStyleLbl="sibTrans2D1" presStyleIdx="0" presStyleCnt="5" custLinFactNeighborX="-5109" custLinFactNeighborY="1687"/>
      <dgm:spPr/>
      <dgm:t>
        <a:bodyPr/>
        <a:lstStyle/>
        <a:p>
          <a:endParaRPr lang="ru-RU"/>
        </a:p>
      </dgm:t>
    </dgm:pt>
    <dgm:pt modelId="{6D62D382-108F-49BC-899C-72B14F579CB3}" type="pres">
      <dgm:prSet presAssocID="{161ECA4D-13B7-4BC7-A12F-B9AADA401501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EA2EB29-2E8C-487E-89D4-3E505E2F1880}" type="pres">
      <dgm:prSet presAssocID="{D40813CC-350F-4246-B18D-276B860AFE9A}" presName="node" presStyleLbl="node1" presStyleIdx="0" presStyleCnt="5" custScaleX="269545" custRadScaleRad="102697" custRadScaleInc="-7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638B4-DCE1-4DB7-83F2-C6232E22492E}" type="pres">
      <dgm:prSet presAssocID="{039486FF-CC4E-4F01-AE1A-63B4C32CA6B0}" presName="parTrans" presStyleLbl="sibTrans2D1" presStyleIdx="1" presStyleCnt="5"/>
      <dgm:spPr/>
      <dgm:t>
        <a:bodyPr/>
        <a:lstStyle/>
        <a:p>
          <a:endParaRPr lang="ru-RU"/>
        </a:p>
      </dgm:t>
    </dgm:pt>
    <dgm:pt modelId="{1B33ECEC-24D9-48F2-ACB8-5537334B6F1A}" type="pres">
      <dgm:prSet presAssocID="{039486FF-CC4E-4F01-AE1A-63B4C32CA6B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CA9E6C5-13BE-4A3C-A50A-5077238BAC43}" type="pres">
      <dgm:prSet presAssocID="{83E0F901-DCDA-4C70-9611-3F098E29D5AA}" presName="node" presStyleLbl="node1" presStyleIdx="1" presStyleCnt="5" custAng="20762349" custScaleX="197728" custScaleY="85414" custRadScaleRad="161623" custRadScaleInc="3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98990-ACC5-4F04-AC4A-78E5A1541CBA}" type="pres">
      <dgm:prSet presAssocID="{62F62704-E102-4645-BC39-B7C6B4D1740D}" presName="parTrans" presStyleLbl="sibTrans2D1" presStyleIdx="2" presStyleCnt="5"/>
      <dgm:spPr/>
      <dgm:t>
        <a:bodyPr/>
        <a:lstStyle/>
        <a:p>
          <a:endParaRPr lang="ru-RU"/>
        </a:p>
      </dgm:t>
    </dgm:pt>
    <dgm:pt modelId="{3737C604-6398-4D92-BA74-BF2D2610F1EE}" type="pres">
      <dgm:prSet presAssocID="{62F62704-E102-4645-BC39-B7C6B4D1740D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B0C02D9D-9D4F-40AE-B979-79F7FC646E91}" type="pres">
      <dgm:prSet presAssocID="{2B9C8099-AD26-419A-9F9F-E039C1EC948F}" presName="node" presStyleLbl="node1" presStyleIdx="2" presStyleCnt="5" custScaleX="208483" custScaleY="76785" custRadScaleRad="134172" custRadScaleInc="-50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C67D1-B9CA-4AB3-BBAC-3EA4725B9AE8}" type="pres">
      <dgm:prSet presAssocID="{6AF317C8-4676-46EB-A677-DE59C93A098A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2478DD8-9BCB-4342-B2EA-1DA575B45D6E}" type="pres">
      <dgm:prSet presAssocID="{6AF317C8-4676-46EB-A677-DE59C93A098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E0C6D1BE-3573-4E00-8DC0-4477E19545D4}" type="pres">
      <dgm:prSet presAssocID="{CB77F8E0-DA46-449D-B28D-A10C857C050D}" presName="node" presStyleLbl="node1" presStyleIdx="3" presStyleCnt="5" custScaleX="222524" custScaleY="86035" custRadScaleRad="134385" custRadScaleInc="51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1D4F5-FF71-4EED-863A-068D87BF9EE1}" type="pres">
      <dgm:prSet presAssocID="{746EBAD3-B32A-4D0C-B5EA-C299AE43EAE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18A134FA-C529-4780-93CF-387C59963793}" type="pres">
      <dgm:prSet presAssocID="{746EBAD3-B32A-4D0C-B5EA-C299AE43EAE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25B3F780-19E6-4A1A-A4C1-11AA2B9970DC}" type="pres">
      <dgm:prSet presAssocID="{B1C60785-F533-4E9E-A410-F381B85A8210}" presName="node" presStyleLbl="node1" presStyleIdx="4" presStyleCnt="5" custAng="900021" custScaleX="176711" custScaleY="72547" custRadScaleRad="145089" custRadScaleInc="-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0B3D14-D614-4153-9636-BAB40E74C87E}" type="presOf" srcId="{A0067A02-8C5F-4478-900C-760935C62FBD}" destId="{FFF8A609-B59E-47DA-8639-96DF2E3C9F3D}" srcOrd="0" destOrd="0" presId="urn:microsoft.com/office/officeart/2005/8/layout/radial5"/>
    <dgm:cxn modelId="{3015868B-7F8E-40B7-BAE4-0A9283AE22FB}" type="presOf" srcId="{161ECA4D-13B7-4BC7-A12F-B9AADA401501}" destId="{6D62D382-108F-49BC-899C-72B14F579CB3}" srcOrd="1" destOrd="0" presId="urn:microsoft.com/office/officeart/2005/8/layout/radial5"/>
    <dgm:cxn modelId="{F04AB99A-A199-4588-A657-2079658457CD}" srcId="{A0067A02-8C5F-4478-900C-760935C62FBD}" destId="{83E0F901-DCDA-4C70-9611-3F098E29D5AA}" srcOrd="1" destOrd="0" parTransId="{039486FF-CC4E-4F01-AE1A-63B4C32CA6B0}" sibTransId="{B5832EA8-E7DF-4293-90DE-B3556F02A127}"/>
    <dgm:cxn modelId="{9326BE96-2E14-48FC-B91C-333AE3BD8B07}" type="presOf" srcId="{62F62704-E102-4645-BC39-B7C6B4D1740D}" destId="{3737C604-6398-4D92-BA74-BF2D2610F1EE}" srcOrd="1" destOrd="0" presId="urn:microsoft.com/office/officeart/2005/8/layout/radial5"/>
    <dgm:cxn modelId="{1B767FEF-21C6-4D0E-A898-2F981AA100B0}" type="presOf" srcId="{161ECA4D-13B7-4BC7-A12F-B9AADA401501}" destId="{59480787-292B-4FAF-957D-89C0E52CAD3D}" srcOrd="0" destOrd="0" presId="urn:microsoft.com/office/officeart/2005/8/layout/radial5"/>
    <dgm:cxn modelId="{907701E1-9D28-4E95-8F2C-592B533794A9}" type="presOf" srcId="{039486FF-CC4E-4F01-AE1A-63B4C32CA6B0}" destId="{1B33ECEC-24D9-48F2-ACB8-5537334B6F1A}" srcOrd="1" destOrd="0" presId="urn:microsoft.com/office/officeart/2005/8/layout/radial5"/>
    <dgm:cxn modelId="{85ADF518-C36B-4B14-8ABD-C468AC1DFB00}" type="presOf" srcId="{039486FF-CC4E-4F01-AE1A-63B4C32CA6B0}" destId="{785638B4-DCE1-4DB7-83F2-C6232E22492E}" srcOrd="0" destOrd="0" presId="urn:microsoft.com/office/officeart/2005/8/layout/radial5"/>
    <dgm:cxn modelId="{F9E63795-2D0A-48B0-8885-01FA36AA4222}" srcId="{A0067A02-8C5F-4478-900C-760935C62FBD}" destId="{2B9C8099-AD26-419A-9F9F-E039C1EC948F}" srcOrd="2" destOrd="0" parTransId="{62F62704-E102-4645-BC39-B7C6B4D1740D}" sibTransId="{C5E04770-C957-40FC-8F11-2A773794B431}"/>
    <dgm:cxn modelId="{BA4AE8BF-221C-49F2-B4FF-361CBCE1EBB0}" type="presOf" srcId="{FC8778F6-1249-4251-8106-FF91508DDA4D}" destId="{E7CBC0BD-074D-476F-84DB-3A3150B69ECC}" srcOrd="0" destOrd="0" presId="urn:microsoft.com/office/officeart/2005/8/layout/radial5"/>
    <dgm:cxn modelId="{0093FB94-E545-4C09-AE7A-77471C7F3C41}" type="presOf" srcId="{746EBAD3-B32A-4D0C-B5EA-C299AE43EAEE}" destId="{18A134FA-C529-4780-93CF-387C59963793}" srcOrd="1" destOrd="0" presId="urn:microsoft.com/office/officeart/2005/8/layout/radial5"/>
    <dgm:cxn modelId="{5958C555-89A9-49BE-A4D5-451B058C9B6B}" srcId="{A0067A02-8C5F-4478-900C-760935C62FBD}" destId="{CB77F8E0-DA46-449D-B28D-A10C857C050D}" srcOrd="3" destOrd="0" parTransId="{6AF317C8-4676-46EB-A677-DE59C93A098A}" sibTransId="{4AD9222C-E604-416E-AF9C-81393229F3B8}"/>
    <dgm:cxn modelId="{3EC6EC9C-EC54-4B8E-80A5-7547D8285675}" type="presOf" srcId="{62F62704-E102-4645-BC39-B7C6B4D1740D}" destId="{A7B98990-ACC5-4F04-AC4A-78E5A1541CBA}" srcOrd="0" destOrd="0" presId="urn:microsoft.com/office/officeart/2005/8/layout/radial5"/>
    <dgm:cxn modelId="{7D80B34C-01A0-4FAB-9F67-28756EDA997A}" type="presOf" srcId="{6AF317C8-4676-46EB-A677-DE59C93A098A}" destId="{32478DD8-9BCB-4342-B2EA-1DA575B45D6E}" srcOrd="1" destOrd="0" presId="urn:microsoft.com/office/officeart/2005/8/layout/radial5"/>
    <dgm:cxn modelId="{212D8A0E-261E-4773-8F12-C9BF1CF4F77E}" type="presOf" srcId="{746EBAD3-B32A-4D0C-B5EA-C299AE43EAEE}" destId="{5541D4F5-FF71-4EED-863A-068D87BF9EE1}" srcOrd="0" destOrd="0" presId="urn:microsoft.com/office/officeart/2005/8/layout/radial5"/>
    <dgm:cxn modelId="{6E0DB338-D2B4-42CE-BEF6-F0949A697FF7}" srcId="{A0067A02-8C5F-4478-900C-760935C62FBD}" destId="{D40813CC-350F-4246-B18D-276B860AFE9A}" srcOrd="0" destOrd="0" parTransId="{161ECA4D-13B7-4BC7-A12F-B9AADA401501}" sibTransId="{F2804F86-F4F9-4D57-BC06-C378A9EFF14E}"/>
    <dgm:cxn modelId="{CFE3C1FD-A1F7-43FA-87C0-C7C44A63CC3A}" type="presOf" srcId="{CB77F8E0-DA46-449D-B28D-A10C857C050D}" destId="{E0C6D1BE-3573-4E00-8DC0-4477E19545D4}" srcOrd="0" destOrd="0" presId="urn:microsoft.com/office/officeart/2005/8/layout/radial5"/>
    <dgm:cxn modelId="{E584726B-0C36-402F-A4C8-6A917E209604}" srcId="{FC8778F6-1249-4251-8106-FF91508DDA4D}" destId="{A0067A02-8C5F-4478-900C-760935C62FBD}" srcOrd="0" destOrd="0" parTransId="{D7826A7F-C695-40FC-B3F0-63F9E9560DCE}" sibTransId="{BAE0750A-3DF5-4464-B9A5-ADB516B7D3B3}"/>
    <dgm:cxn modelId="{0F5E34CA-F568-4E83-A094-42AE271D0622}" srcId="{A0067A02-8C5F-4478-900C-760935C62FBD}" destId="{B1C60785-F533-4E9E-A410-F381B85A8210}" srcOrd="4" destOrd="0" parTransId="{746EBAD3-B32A-4D0C-B5EA-C299AE43EAEE}" sibTransId="{0E99D3AF-BC17-4DA9-B81B-BA3329A57D55}"/>
    <dgm:cxn modelId="{25701554-3C8A-402B-A20D-62FAFA56C859}" type="presOf" srcId="{B1C60785-F533-4E9E-A410-F381B85A8210}" destId="{25B3F780-19E6-4A1A-A4C1-11AA2B9970DC}" srcOrd="0" destOrd="0" presId="urn:microsoft.com/office/officeart/2005/8/layout/radial5"/>
    <dgm:cxn modelId="{F83FE7CE-C015-4A4E-BE0A-A3FB4A632856}" type="presOf" srcId="{D40813CC-350F-4246-B18D-276B860AFE9A}" destId="{2EA2EB29-2E8C-487E-89D4-3E505E2F1880}" srcOrd="0" destOrd="0" presId="urn:microsoft.com/office/officeart/2005/8/layout/radial5"/>
    <dgm:cxn modelId="{D8BAB429-1020-4358-8053-D6B6FF504893}" type="presOf" srcId="{2B9C8099-AD26-419A-9F9F-E039C1EC948F}" destId="{B0C02D9D-9D4F-40AE-B979-79F7FC646E91}" srcOrd="0" destOrd="0" presId="urn:microsoft.com/office/officeart/2005/8/layout/radial5"/>
    <dgm:cxn modelId="{B9CD7EA1-0BD0-4615-96C3-62409D3EF8B8}" type="presOf" srcId="{6AF317C8-4676-46EB-A677-DE59C93A098A}" destId="{B37C67D1-B9CA-4AB3-BBAC-3EA4725B9AE8}" srcOrd="0" destOrd="0" presId="urn:microsoft.com/office/officeart/2005/8/layout/radial5"/>
    <dgm:cxn modelId="{F46A2BBD-92B2-43F1-AD31-358E5C8FC817}" type="presOf" srcId="{83E0F901-DCDA-4C70-9611-3F098E29D5AA}" destId="{ECA9E6C5-13BE-4A3C-A50A-5077238BAC43}" srcOrd="0" destOrd="0" presId="urn:microsoft.com/office/officeart/2005/8/layout/radial5"/>
    <dgm:cxn modelId="{432427C2-4601-4243-9E5E-8AF308BE601E}" type="presParOf" srcId="{E7CBC0BD-074D-476F-84DB-3A3150B69ECC}" destId="{FFF8A609-B59E-47DA-8639-96DF2E3C9F3D}" srcOrd="0" destOrd="0" presId="urn:microsoft.com/office/officeart/2005/8/layout/radial5"/>
    <dgm:cxn modelId="{2E3A9171-717F-4144-B067-AD52349473A9}" type="presParOf" srcId="{E7CBC0BD-074D-476F-84DB-3A3150B69ECC}" destId="{59480787-292B-4FAF-957D-89C0E52CAD3D}" srcOrd="1" destOrd="0" presId="urn:microsoft.com/office/officeart/2005/8/layout/radial5"/>
    <dgm:cxn modelId="{D1BF39CB-2006-4B99-B072-CBAF18D0708F}" type="presParOf" srcId="{59480787-292B-4FAF-957D-89C0E52CAD3D}" destId="{6D62D382-108F-49BC-899C-72B14F579CB3}" srcOrd="0" destOrd="0" presId="urn:microsoft.com/office/officeart/2005/8/layout/radial5"/>
    <dgm:cxn modelId="{50510CD2-DA3E-4062-B6CB-DE4A01E10F9C}" type="presParOf" srcId="{E7CBC0BD-074D-476F-84DB-3A3150B69ECC}" destId="{2EA2EB29-2E8C-487E-89D4-3E505E2F1880}" srcOrd="2" destOrd="0" presId="urn:microsoft.com/office/officeart/2005/8/layout/radial5"/>
    <dgm:cxn modelId="{9670F651-EDC9-40B1-A462-A1C51A07C035}" type="presParOf" srcId="{E7CBC0BD-074D-476F-84DB-3A3150B69ECC}" destId="{785638B4-DCE1-4DB7-83F2-C6232E22492E}" srcOrd="3" destOrd="0" presId="urn:microsoft.com/office/officeart/2005/8/layout/radial5"/>
    <dgm:cxn modelId="{1557EE3D-BDF9-4449-9BFE-BE91DE64447F}" type="presParOf" srcId="{785638B4-DCE1-4DB7-83F2-C6232E22492E}" destId="{1B33ECEC-24D9-48F2-ACB8-5537334B6F1A}" srcOrd="0" destOrd="0" presId="urn:microsoft.com/office/officeart/2005/8/layout/radial5"/>
    <dgm:cxn modelId="{5D0602C5-88FF-424A-B98A-223E9B094ACF}" type="presParOf" srcId="{E7CBC0BD-074D-476F-84DB-3A3150B69ECC}" destId="{ECA9E6C5-13BE-4A3C-A50A-5077238BAC43}" srcOrd="4" destOrd="0" presId="urn:microsoft.com/office/officeart/2005/8/layout/radial5"/>
    <dgm:cxn modelId="{48A78EE2-9C3B-4DC2-AB0F-BB992B68BCB8}" type="presParOf" srcId="{E7CBC0BD-074D-476F-84DB-3A3150B69ECC}" destId="{A7B98990-ACC5-4F04-AC4A-78E5A1541CBA}" srcOrd="5" destOrd="0" presId="urn:microsoft.com/office/officeart/2005/8/layout/radial5"/>
    <dgm:cxn modelId="{E85A1198-6C58-42ED-BEB6-C934E2EE83BA}" type="presParOf" srcId="{A7B98990-ACC5-4F04-AC4A-78E5A1541CBA}" destId="{3737C604-6398-4D92-BA74-BF2D2610F1EE}" srcOrd="0" destOrd="0" presId="urn:microsoft.com/office/officeart/2005/8/layout/radial5"/>
    <dgm:cxn modelId="{95F7CBB5-5D62-4E80-B928-EC0EC4233CA0}" type="presParOf" srcId="{E7CBC0BD-074D-476F-84DB-3A3150B69ECC}" destId="{B0C02D9D-9D4F-40AE-B979-79F7FC646E91}" srcOrd="6" destOrd="0" presId="urn:microsoft.com/office/officeart/2005/8/layout/radial5"/>
    <dgm:cxn modelId="{010125F6-19D2-4066-875A-0C4D511C0FAD}" type="presParOf" srcId="{E7CBC0BD-074D-476F-84DB-3A3150B69ECC}" destId="{B37C67D1-B9CA-4AB3-BBAC-3EA4725B9AE8}" srcOrd="7" destOrd="0" presId="urn:microsoft.com/office/officeart/2005/8/layout/radial5"/>
    <dgm:cxn modelId="{644B947C-E92D-4C73-8EEC-FDE5AEDBB9D0}" type="presParOf" srcId="{B37C67D1-B9CA-4AB3-BBAC-3EA4725B9AE8}" destId="{32478DD8-9BCB-4342-B2EA-1DA575B45D6E}" srcOrd="0" destOrd="0" presId="urn:microsoft.com/office/officeart/2005/8/layout/radial5"/>
    <dgm:cxn modelId="{AD7867D0-AB7D-4CC3-9ABB-154ED763D4DB}" type="presParOf" srcId="{E7CBC0BD-074D-476F-84DB-3A3150B69ECC}" destId="{E0C6D1BE-3573-4E00-8DC0-4477E19545D4}" srcOrd="8" destOrd="0" presId="urn:microsoft.com/office/officeart/2005/8/layout/radial5"/>
    <dgm:cxn modelId="{14678CD1-7989-4EE9-87AF-D975C61D4BAA}" type="presParOf" srcId="{E7CBC0BD-074D-476F-84DB-3A3150B69ECC}" destId="{5541D4F5-FF71-4EED-863A-068D87BF9EE1}" srcOrd="9" destOrd="0" presId="urn:microsoft.com/office/officeart/2005/8/layout/radial5"/>
    <dgm:cxn modelId="{23AC917E-9525-4380-9CC1-8DF8CDC53CDF}" type="presParOf" srcId="{5541D4F5-FF71-4EED-863A-068D87BF9EE1}" destId="{18A134FA-C529-4780-93CF-387C59963793}" srcOrd="0" destOrd="0" presId="urn:microsoft.com/office/officeart/2005/8/layout/radial5"/>
    <dgm:cxn modelId="{9CEA9B22-8540-44CB-AED9-AF6AAA24E841}" type="presParOf" srcId="{E7CBC0BD-074D-476F-84DB-3A3150B69ECC}" destId="{25B3F780-19E6-4A1A-A4C1-11AA2B9970D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F8A609-B59E-47DA-8639-96DF2E3C9F3D}">
      <dsp:nvSpPr>
        <dsp:cNvPr id="0" name=""/>
        <dsp:cNvSpPr/>
      </dsp:nvSpPr>
      <dsp:spPr>
        <a:xfrm>
          <a:off x="3023517" y="2049003"/>
          <a:ext cx="2648625" cy="1466359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КУЛЬТУРА</a:t>
          </a:r>
          <a:endParaRPr lang="ru-RU" sz="2800" b="1" kern="1200" dirty="0"/>
        </a:p>
      </dsp:txBody>
      <dsp:txXfrm>
        <a:off x="3023517" y="2049003"/>
        <a:ext cx="2648625" cy="1466359"/>
      </dsp:txXfrm>
    </dsp:sp>
    <dsp:sp modelId="{59480787-292B-4FAF-957D-89C0E52CAD3D}">
      <dsp:nvSpPr>
        <dsp:cNvPr id="0" name=""/>
        <dsp:cNvSpPr/>
      </dsp:nvSpPr>
      <dsp:spPr>
        <a:xfrm rot="16132515">
          <a:off x="4157659" y="1525564"/>
          <a:ext cx="308893" cy="49856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6132515">
        <a:off x="4157659" y="1525564"/>
        <a:ext cx="308893" cy="498562"/>
      </dsp:txXfrm>
    </dsp:sp>
    <dsp:sp modelId="{2EA2EB29-2E8C-487E-89D4-3E505E2F1880}">
      <dsp:nvSpPr>
        <dsp:cNvPr id="0" name=""/>
        <dsp:cNvSpPr/>
      </dsp:nvSpPr>
      <dsp:spPr>
        <a:xfrm>
          <a:off x="2331352" y="1"/>
          <a:ext cx="3952497" cy="1466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tx1"/>
              </a:solidFill>
            </a:rPr>
            <a:t>Освіта і наука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2331352" y="1"/>
        <a:ext cx="3952497" cy="1466359"/>
      </dsp:txXfrm>
    </dsp:sp>
    <dsp:sp modelId="{785638B4-DCE1-4DB7-83F2-C6232E22492E}">
      <dsp:nvSpPr>
        <dsp:cNvPr id="0" name=""/>
        <dsp:cNvSpPr/>
      </dsp:nvSpPr>
      <dsp:spPr>
        <a:xfrm rot="20628037">
          <a:off x="5663286" y="2095980"/>
          <a:ext cx="376992" cy="49856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20628037">
        <a:off x="5663286" y="2095980"/>
        <a:ext cx="376992" cy="498562"/>
      </dsp:txXfrm>
    </dsp:sp>
    <dsp:sp modelId="{ECA9E6C5-13BE-4A3C-A50A-5077238BAC43}">
      <dsp:nvSpPr>
        <dsp:cNvPr id="0" name=""/>
        <dsp:cNvSpPr/>
      </dsp:nvSpPr>
      <dsp:spPr>
        <a:xfrm rot="20762349">
          <a:off x="5956822" y="1267347"/>
          <a:ext cx="2899402" cy="1252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tx1"/>
              </a:solidFill>
            </a:rPr>
            <a:t>Література</a:t>
          </a:r>
          <a:endParaRPr lang="ru-RU" sz="3200" b="1" kern="1200" dirty="0">
            <a:solidFill>
              <a:schemeClr val="tx1"/>
            </a:solidFill>
          </a:endParaRPr>
        </a:p>
      </dsp:txBody>
      <dsp:txXfrm rot="20762349">
        <a:off x="5956822" y="1267347"/>
        <a:ext cx="2899402" cy="1252475"/>
      </dsp:txXfrm>
    </dsp:sp>
    <dsp:sp modelId="{A7B98990-ACC5-4F04-AC4A-78E5A1541CBA}">
      <dsp:nvSpPr>
        <dsp:cNvPr id="0" name=""/>
        <dsp:cNvSpPr/>
      </dsp:nvSpPr>
      <dsp:spPr>
        <a:xfrm rot="2172304">
          <a:off x="5272215" y="3402326"/>
          <a:ext cx="526624" cy="49856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2172304">
        <a:off x="5272215" y="3402326"/>
        <a:ext cx="526624" cy="498562"/>
      </dsp:txXfrm>
    </dsp:sp>
    <dsp:sp modelId="{B0C02D9D-9D4F-40AE-B979-79F7FC646E91}">
      <dsp:nvSpPr>
        <dsp:cNvPr id="0" name=""/>
        <dsp:cNvSpPr/>
      </dsp:nvSpPr>
      <dsp:spPr>
        <a:xfrm>
          <a:off x="5106891" y="3893803"/>
          <a:ext cx="3057109" cy="11259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tx1"/>
              </a:solidFill>
            </a:rPr>
            <a:t>Живопис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5106891" y="3893803"/>
        <a:ext cx="3057109" cy="1125943"/>
      </dsp:txXfrm>
    </dsp:sp>
    <dsp:sp modelId="{B37C67D1-B9CA-4AB3-BBAC-3EA4725B9AE8}">
      <dsp:nvSpPr>
        <dsp:cNvPr id="0" name=""/>
        <dsp:cNvSpPr/>
      </dsp:nvSpPr>
      <dsp:spPr>
        <a:xfrm rot="8561632">
          <a:off x="3022461" y="3373085"/>
          <a:ext cx="445427" cy="49856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8561632">
        <a:off x="3022461" y="3373085"/>
        <a:ext cx="445427" cy="498562"/>
      </dsp:txXfrm>
    </dsp:sp>
    <dsp:sp modelId="{E0C6D1BE-3573-4E00-8DC0-4477E19545D4}">
      <dsp:nvSpPr>
        <dsp:cNvPr id="0" name=""/>
        <dsp:cNvSpPr/>
      </dsp:nvSpPr>
      <dsp:spPr>
        <a:xfrm>
          <a:off x="531158" y="3816415"/>
          <a:ext cx="3263000" cy="1261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tx1"/>
              </a:solidFill>
            </a:rPr>
            <a:t>Архітектура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531158" y="3816415"/>
        <a:ext cx="3263000" cy="1261582"/>
      </dsp:txXfrm>
    </dsp:sp>
    <dsp:sp modelId="{5541D4F5-FF71-4EED-863A-068D87BF9EE1}">
      <dsp:nvSpPr>
        <dsp:cNvPr id="0" name=""/>
        <dsp:cNvSpPr/>
      </dsp:nvSpPr>
      <dsp:spPr>
        <a:xfrm rot="11823693">
          <a:off x="2745037" y="2090613"/>
          <a:ext cx="323345" cy="49856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1823693">
        <a:off x="2745037" y="2090613"/>
        <a:ext cx="323345" cy="498562"/>
      </dsp:txXfrm>
    </dsp:sp>
    <dsp:sp modelId="{25B3F780-19E6-4A1A-A4C1-11AA2B9970DC}">
      <dsp:nvSpPr>
        <dsp:cNvPr id="0" name=""/>
        <dsp:cNvSpPr/>
      </dsp:nvSpPr>
      <dsp:spPr>
        <a:xfrm rot="900021">
          <a:off x="273036" y="1397335"/>
          <a:ext cx="2591217" cy="10637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tx1"/>
              </a:solidFill>
            </a:rPr>
            <a:t>Музика</a:t>
          </a:r>
          <a:endParaRPr lang="ru-RU" sz="3200" b="1" kern="1200" dirty="0">
            <a:solidFill>
              <a:schemeClr val="tx1"/>
            </a:solidFill>
          </a:endParaRPr>
        </a:p>
      </dsp:txBody>
      <dsp:txXfrm rot="900021">
        <a:off x="273036" y="1397335"/>
        <a:ext cx="2591217" cy="1063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F:\&#1055;&#1086;&#1089;&#1087;&#1108;&#1093;&#1086;&#1074;&#1072;\&#1076;&#1086;%20&#1091;&#1088;&#1086;&#1082;&#1091;\&#1050;&#1054;&#1047;&#1040;&#1062;&#1068;&#1050;&#1040;%20&#1060;&#1030;&#1047;&#1050;&#1059;&#1051;&#1068;&#1058;&#1061;&#1042;&#1048;&#1051;&#1048;&#1053;&#1050;&#1040;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КОЗАЦЬКА ФІЗКУЛЬТХВИЛИНКА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6098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</a:rPr>
              <a:t>Освіта  козацької  доби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4282" y="1142984"/>
            <a:ext cx="4290556" cy="1547804"/>
          </a:xfrm>
        </p:spPr>
        <p:txBody>
          <a:bodyPr>
            <a:noAutofit/>
          </a:bodyPr>
          <a:lstStyle/>
          <a:p>
            <a:pPr algn="ctr">
              <a:buFontTx/>
              <a:buChar char="-"/>
            </a:pPr>
            <a:r>
              <a:rPr lang="uk-UA" sz="2400" b="1" dirty="0" smtClean="0">
                <a:solidFill>
                  <a:srgbClr val="990033"/>
                </a:solidFill>
              </a:rPr>
              <a:t>Братські школи;</a:t>
            </a:r>
          </a:p>
          <a:p>
            <a:pPr algn="ctr">
              <a:buFontTx/>
              <a:buChar char="-"/>
            </a:pPr>
            <a:r>
              <a:rPr lang="uk-UA" sz="2400" b="1" dirty="0" smtClean="0">
                <a:solidFill>
                  <a:srgbClr val="990033"/>
                </a:solidFill>
              </a:rPr>
              <a:t>- колегіуми;</a:t>
            </a:r>
          </a:p>
          <a:p>
            <a:pPr algn="ctr">
              <a:buFontTx/>
              <a:buChar char="-"/>
            </a:pPr>
            <a:r>
              <a:rPr lang="uk-UA" sz="2400" b="1" dirty="0" smtClean="0">
                <a:solidFill>
                  <a:srgbClr val="990033"/>
                </a:solidFill>
              </a:rPr>
              <a:t>- академії.</a:t>
            </a:r>
            <a:endParaRPr lang="ru-RU" sz="2400" b="1" dirty="0">
              <a:solidFill>
                <a:srgbClr val="990033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857752" y="1643050"/>
            <a:ext cx="4040188" cy="1090047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990033"/>
                </a:solidFill>
              </a:rPr>
              <a:t>Петро Могила</a:t>
            </a:r>
            <a:endParaRPr lang="ru-RU" sz="3200" dirty="0">
              <a:solidFill>
                <a:srgbClr val="990033"/>
              </a:solidFill>
            </a:endParaRPr>
          </a:p>
        </p:txBody>
      </p:sp>
      <p:pic>
        <p:nvPicPr>
          <p:cNvPr id="11" name="Содержимое 10" descr="7.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2928934"/>
            <a:ext cx="4291012" cy="3609814"/>
          </a:xfrm>
        </p:spPr>
      </p:pic>
      <p:pic>
        <p:nvPicPr>
          <p:cNvPr id="12" name="Содержимое 11" descr="7.2.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2066" y="3000372"/>
            <a:ext cx="3571900" cy="3357586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357166"/>
            <a:ext cx="8610600" cy="882650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</a:rPr>
              <a:t>Образотворче  мистецтво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58" y="5500702"/>
            <a:ext cx="4290556" cy="639762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990033"/>
                </a:solidFill>
              </a:rPr>
              <a:t>Розпис храмів</a:t>
            </a:r>
            <a:endParaRPr lang="ru-RU" sz="2800" b="1" dirty="0">
              <a:solidFill>
                <a:srgbClr val="990033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3438" y="5500702"/>
            <a:ext cx="4292241" cy="639762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err="1" smtClean="0">
                <a:solidFill>
                  <a:srgbClr val="990033"/>
                </a:solidFill>
              </a:rPr>
              <a:t>“Козак-Мамай”</a:t>
            </a:r>
            <a:endParaRPr lang="ru-RU" sz="2800" b="1" dirty="0">
              <a:solidFill>
                <a:srgbClr val="990033"/>
              </a:solidFill>
            </a:endParaRPr>
          </a:p>
        </p:txBody>
      </p:sp>
      <p:pic>
        <p:nvPicPr>
          <p:cNvPr id="7" name="Содержимое 6" descr="8.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12900" y="1316038"/>
            <a:ext cx="4027187" cy="3941762"/>
          </a:xfrm>
        </p:spPr>
      </p:pic>
      <p:pic>
        <p:nvPicPr>
          <p:cNvPr id="8" name="Содержимое 7" descr="8.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500174"/>
            <a:ext cx="4005869" cy="3429024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solidFill>
                  <a:srgbClr val="990033"/>
                </a:solidFill>
              </a:rPr>
              <a:t>Ікона</a:t>
            </a:r>
            <a:r>
              <a:rPr lang="ru-RU" sz="2400" b="1" dirty="0" smtClean="0">
                <a:solidFill>
                  <a:srgbClr val="990033"/>
                </a:solidFill>
              </a:rPr>
              <a:t> </a:t>
            </a:r>
            <a:r>
              <a:rPr lang="ru-RU" sz="2400" b="1" dirty="0" err="1" smtClean="0">
                <a:solidFill>
                  <a:srgbClr val="990033"/>
                </a:solidFill>
              </a:rPr>
              <a:t>Божої</a:t>
            </a:r>
            <a:r>
              <a:rPr lang="ru-RU" sz="2400" b="1" dirty="0" smtClean="0">
                <a:solidFill>
                  <a:srgbClr val="990033"/>
                </a:solidFill>
              </a:rPr>
              <a:t> </a:t>
            </a:r>
            <a:r>
              <a:rPr lang="ru-RU" sz="2400" b="1" dirty="0" err="1" smtClean="0">
                <a:solidFill>
                  <a:srgbClr val="990033"/>
                </a:solidFill>
              </a:rPr>
              <a:t>Матері</a:t>
            </a:r>
            <a:endParaRPr lang="ru-RU" sz="2400" b="1" dirty="0">
              <a:solidFill>
                <a:srgbClr val="990033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990033"/>
                </a:solidFill>
              </a:rPr>
              <a:t>ікона</a:t>
            </a:r>
            <a:r>
              <a:rPr lang="ru-RU" sz="2400" b="1" dirty="0" smtClean="0">
                <a:solidFill>
                  <a:srgbClr val="990033"/>
                </a:solidFill>
              </a:rPr>
              <a:t> </a:t>
            </a:r>
            <a:r>
              <a:rPr lang="ru-RU" sz="2400" b="1" dirty="0" err="1" smtClean="0">
                <a:solidFill>
                  <a:srgbClr val="990033"/>
                </a:solidFill>
              </a:rPr>
              <a:t>Покрови</a:t>
            </a:r>
            <a:r>
              <a:rPr lang="ru-RU" sz="2400" b="1" dirty="0" smtClean="0">
                <a:solidFill>
                  <a:srgbClr val="990033"/>
                </a:solidFill>
              </a:rPr>
              <a:t> </a:t>
            </a:r>
            <a:r>
              <a:rPr lang="ru-RU" sz="2400" b="1" dirty="0" err="1" smtClean="0">
                <a:solidFill>
                  <a:srgbClr val="990033"/>
                </a:solidFill>
              </a:rPr>
              <a:t>Богородиці</a:t>
            </a:r>
            <a:r>
              <a:rPr lang="ru-RU" sz="2400" b="1" dirty="0" smtClean="0">
                <a:solidFill>
                  <a:srgbClr val="990033"/>
                </a:solidFill>
              </a:rPr>
              <a:t> </a:t>
            </a:r>
            <a:endParaRPr lang="ru-RU" sz="2400" b="1" dirty="0">
              <a:solidFill>
                <a:srgbClr val="990033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оспєхова\6_Dovgolyt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805503" cy="5328592"/>
          </a:xfrm>
          <a:prstGeom prst="rect">
            <a:avLst/>
          </a:prstGeom>
          <a:noFill/>
        </p:spPr>
      </p:pic>
      <p:pic>
        <p:nvPicPr>
          <p:cNvPr id="1027" name="Picture 3" descr="F:\Поспєхова\8519238_a5b12c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4020446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 smtClean="0"/>
              <a:t>     </a:t>
            </a:r>
            <a:r>
              <a:rPr lang="ru-RU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Стародубський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полковник </a:t>
            </a:r>
            <a:r>
              <a:rPr lang="ru-RU" sz="3600" b="1" dirty="0" smtClean="0">
                <a:solidFill>
                  <a:srgbClr val="990033"/>
                </a:solidFill>
              </a:rPr>
              <a:t>Михайло </a:t>
            </a:r>
            <a:r>
              <a:rPr lang="ru-RU" sz="3600" b="1" dirty="0" err="1" smtClean="0">
                <a:solidFill>
                  <a:srgbClr val="990033"/>
                </a:solidFill>
              </a:rPr>
              <a:t>Миклашевський</a:t>
            </a:r>
            <a:endParaRPr lang="ru-RU" sz="3600" b="1" dirty="0">
              <a:solidFill>
                <a:srgbClr val="990033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Поспєхова\миклашев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3993212" cy="671128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319" b="2319"/>
          <a:stretch>
            <a:fillRect/>
          </a:stretch>
        </p:blipFill>
        <p:spPr>
          <a:xfrm>
            <a:off x="214282" y="2000240"/>
            <a:ext cx="5029200" cy="3657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"/>
            <a:ext cx="8186766" cy="106680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002060"/>
                </a:solidFill>
              </a:rPr>
              <a:t>Архітектура  </a:t>
            </a:r>
            <a:r>
              <a:rPr lang="uk-UA" sz="3600" dirty="0" err="1" smtClean="0">
                <a:solidFill>
                  <a:srgbClr val="002060"/>
                </a:solidFill>
              </a:rPr>
              <a:t>“козацьке</a:t>
            </a:r>
            <a:r>
              <a:rPr lang="uk-UA" sz="3600" dirty="0" smtClean="0">
                <a:solidFill>
                  <a:srgbClr val="002060"/>
                </a:solidFill>
              </a:rPr>
              <a:t>  </a:t>
            </a:r>
            <a:r>
              <a:rPr lang="uk-UA" sz="3600" dirty="0" err="1" smtClean="0">
                <a:solidFill>
                  <a:srgbClr val="002060"/>
                </a:solidFill>
              </a:rPr>
              <a:t>барокко”</a:t>
            </a:r>
            <a:r>
              <a:rPr lang="uk-UA" sz="3600" dirty="0" smtClean="0">
                <a:solidFill>
                  <a:srgbClr val="002060"/>
                </a:solidFill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86380" y="2714620"/>
            <a:ext cx="3571868" cy="228601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sz="3200" b="1" dirty="0" smtClean="0">
                <a:solidFill>
                  <a:schemeClr val="tx1"/>
                </a:solidFill>
              </a:rPr>
              <a:t>Оборонні замки;</a:t>
            </a:r>
          </a:p>
          <a:p>
            <a:pPr>
              <a:buFontTx/>
              <a:buChar char="-"/>
            </a:pPr>
            <a:r>
              <a:rPr lang="uk-UA" sz="3200" b="1" dirty="0" smtClean="0">
                <a:solidFill>
                  <a:schemeClr val="tx1"/>
                </a:solidFill>
              </a:rPr>
              <a:t>- храми;</a:t>
            </a:r>
          </a:p>
          <a:p>
            <a:pPr>
              <a:buFontTx/>
              <a:buChar char="-"/>
            </a:pPr>
            <a:r>
              <a:rPr lang="uk-UA" sz="3200" b="1" dirty="0" smtClean="0">
                <a:solidFill>
                  <a:schemeClr val="tx1"/>
                </a:solidFill>
              </a:rPr>
              <a:t>- монастирі</a:t>
            </a:r>
          </a:p>
          <a:p>
            <a:pPr>
              <a:buFontTx/>
              <a:buChar char="-"/>
            </a:pP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5589240"/>
            <a:ext cx="5867400" cy="522288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990033"/>
                </a:solidFill>
              </a:rPr>
              <a:t>Хотинський замок</a:t>
            </a:r>
            <a:endParaRPr lang="ru-RU" sz="3600" dirty="0">
              <a:solidFill>
                <a:srgbClr val="990033"/>
              </a:solidFill>
            </a:endParaRPr>
          </a:p>
        </p:txBody>
      </p:sp>
      <p:pic>
        <p:nvPicPr>
          <p:cNvPr id="3074" name="Picture 2" descr="F:\Поспєхова\хот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92696"/>
            <a:ext cx="5238751" cy="3857625"/>
          </a:xfrm>
          <a:prstGeom prst="rect">
            <a:avLst/>
          </a:prstGeom>
          <a:noFill/>
        </p:spPr>
      </p:pic>
      <p:pic>
        <p:nvPicPr>
          <p:cNvPr id="3075" name="Picture 3" descr="F:\Поспєхова\Khotyn_old_fortress_map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4560759" cy="46531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949280"/>
            <a:ext cx="8640960" cy="522288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rgbClr val="990033"/>
                </a:solidFill>
              </a:rPr>
              <a:t>Успенська</a:t>
            </a:r>
            <a:r>
              <a:rPr lang="ru-RU" sz="2800" dirty="0" smtClean="0">
                <a:solidFill>
                  <a:srgbClr val="990033"/>
                </a:solidFill>
              </a:rPr>
              <a:t>  (</a:t>
            </a:r>
            <a:r>
              <a:rPr lang="ru-RU" sz="2800" dirty="0" err="1" smtClean="0">
                <a:solidFill>
                  <a:srgbClr val="990033"/>
                </a:solidFill>
              </a:rPr>
              <a:t>Волоська</a:t>
            </a:r>
            <a:r>
              <a:rPr lang="ru-RU" sz="2800" dirty="0" smtClean="0">
                <a:solidFill>
                  <a:srgbClr val="990033"/>
                </a:solidFill>
              </a:rPr>
              <a:t>)  </a:t>
            </a:r>
            <a:r>
              <a:rPr lang="ru-RU" sz="2800" dirty="0" err="1" smtClean="0">
                <a:solidFill>
                  <a:srgbClr val="990033"/>
                </a:solidFill>
              </a:rPr>
              <a:t>церква</a:t>
            </a:r>
            <a:r>
              <a:rPr lang="ru-RU" sz="2800" dirty="0" smtClean="0">
                <a:solidFill>
                  <a:srgbClr val="990033"/>
                </a:solidFill>
              </a:rPr>
              <a:t>  у  </a:t>
            </a:r>
            <a:r>
              <a:rPr lang="ru-RU" sz="2800" dirty="0" err="1" smtClean="0">
                <a:solidFill>
                  <a:srgbClr val="990033"/>
                </a:solidFill>
              </a:rPr>
              <a:t>Львові</a:t>
            </a:r>
            <a:r>
              <a:rPr lang="ru-RU" sz="2800" dirty="0" smtClean="0">
                <a:solidFill>
                  <a:srgbClr val="990033"/>
                </a:solidFill>
              </a:rPr>
              <a:t> </a:t>
            </a:r>
            <a:endParaRPr lang="ru-RU" sz="2800" dirty="0">
              <a:solidFill>
                <a:srgbClr val="990033"/>
              </a:solidFill>
            </a:endParaRPr>
          </a:p>
        </p:txBody>
      </p:sp>
      <p:pic>
        <p:nvPicPr>
          <p:cNvPr id="4098" name="Picture 2" descr="F:\Поспєхова\успенський хра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5070836" cy="5598716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733256"/>
            <a:ext cx="7647384" cy="522288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rgbClr val="990033"/>
                </a:solidFill>
              </a:rPr>
              <a:t>Троїцький</a:t>
            </a:r>
            <a:r>
              <a:rPr lang="ru-RU" sz="2800" dirty="0" smtClean="0">
                <a:solidFill>
                  <a:srgbClr val="990033"/>
                </a:solidFill>
              </a:rPr>
              <a:t> собор у </a:t>
            </a:r>
            <a:r>
              <a:rPr lang="ru-RU" sz="2800" dirty="0" err="1" smtClean="0">
                <a:solidFill>
                  <a:srgbClr val="990033"/>
                </a:solidFill>
              </a:rPr>
              <a:t>Новомосковську</a:t>
            </a:r>
            <a:r>
              <a:rPr lang="ru-RU" sz="2800" dirty="0" smtClean="0">
                <a:solidFill>
                  <a:srgbClr val="990033"/>
                </a:solidFill>
              </a:rPr>
              <a:t> </a:t>
            </a:r>
            <a:endParaRPr lang="ru-RU" sz="2800" dirty="0">
              <a:solidFill>
                <a:srgbClr val="990033"/>
              </a:solidFill>
            </a:endParaRPr>
          </a:p>
        </p:txBody>
      </p:sp>
      <p:pic>
        <p:nvPicPr>
          <p:cNvPr id="5122" name="Picture 2" descr="F:\Поспєхова\троїцький соб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017284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5949280"/>
            <a:ext cx="5867400" cy="522288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990033"/>
                </a:solidFill>
              </a:rPr>
              <a:t>Андрі́ївська</a:t>
            </a:r>
            <a:r>
              <a:rPr lang="ru-RU" sz="2800" dirty="0" smtClean="0"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</a:rPr>
              <a:t>це́рква</a:t>
            </a:r>
            <a:r>
              <a:rPr lang="ru-RU" sz="2800" dirty="0" smtClean="0">
                <a:solidFill>
                  <a:srgbClr val="990033"/>
                </a:solidFill>
              </a:rPr>
              <a:t>  у  </a:t>
            </a:r>
            <a:r>
              <a:rPr lang="ru-RU" sz="2800" dirty="0" err="1" smtClean="0">
                <a:solidFill>
                  <a:srgbClr val="990033"/>
                </a:solidFill>
              </a:rPr>
              <a:t>києві</a:t>
            </a:r>
            <a:endParaRPr lang="ru-RU" sz="2800" dirty="0">
              <a:solidFill>
                <a:srgbClr val="990033"/>
              </a:solidFill>
            </a:endParaRPr>
          </a:p>
        </p:txBody>
      </p:sp>
      <p:pic>
        <p:nvPicPr>
          <p:cNvPr id="6146" name="Picture 2" descr="F:\Поспєхова\Андріївська церкв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200800" cy="5400601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1571612"/>
            <a:ext cx="8215370" cy="378621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Тема: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990033"/>
                </a:solidFill>
              </a:rPr>
              <a:t>«</a:t>
            </a:r>
            <a:r>
              <a:rPr lang="ru-RU" sz="5400" b="1" dirty="0" err="1" smtClean="0">
                <a:solidFill>
                  <a:srgbClr val="990033"/>
                </a:solidFill>
              </a:rPr>
              <a:t>Культурне</a:t>
            </a:r>
            <a:r>
              <a:rPr lang="ru-RU" sz="5400" b="1" dirty="0" smtClean="0">
                <a:solidFill>
                  <a:srgbClr val="990033"/>
                </a:solidFill>
              </a:rPr>
              <a:t>  </a:t>
            </a:r>
            <a:r>
              <a:rPr lang="ru-RU" sz="5400" b="1" dirty="0" err="1" smtClean="0">
                <a:solidFill>
                  <a:srgbClr val="990033"/>
                </a:solidFill>
              </a:rPr>
              <a:t>життя</a:t>
            </a:r>
            <a:r>
              <a:rPr lang="ru-RU" sz="5400" b="1" dirty="0" smtClean="0">
                <a:solidFill>
                  <a:srgbClr val="990033"/>
                </a:solidFill>
              </a:rPr>
              <a:t> </a:t>
            </a:r>
            <a:r>
              <a:rPr lang="uk-UA" sz="5400" b="1" dirty="0" smtClean="0">
                <a:solidFill>
                  <a:srgbClr val="990033"/>
                </a:solidFill>
              </a:rPr>
              <a:t>козацької  України</a:t>
            </a:r>
            <a:r>
              <a:rPr lang="ru-RU" sz="5400" b="1" dirty="0" smtClean="0">
                <a:solidFill>
                  <a:srgbClr val="990033"/>
                </a:solidFill>
              </a:rPr>
              <a:t>»</a:t>
            </a:r>
            <a:endParaRPr lang="ru-RU" sz="5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01784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>
                <a:solidFill>
                  <a:srgbClr val="002060"/>
                </a:solidFill>
              </a:rPr>
              <a:t>Музика  доби козаччини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85786" y="5072074"/>
            <a:ext cx="3000396" cy="1143008"/>
          </a:xfrm>
        </p:spPr>
        <p:txBody>
          <a:bodyPr>
            <a:noAutofit/>
          </a:bodyPr>
          <a:lstStyle/>
          <a:p>
            <a:pPr marL="457200" indent="-457200"/>
            <a:r>
              <a:rPr lang="uk-UA" sz="2400" dirty="0" smtClean="0">
                <a:solidFill>
                  <a:schemeClr val="tx1"/>
                </a:solidFill>
              </a:rPr>
              <a:t>1. Історичні пісні;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2. думи;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3. Церковні пісні.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3438" y="5072074"/>
            <a:ext cx="4292241" cy="106839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err="1" smtClean="0">
                <a:solidFill>
                  <a:schemeClr val="tx1"/>
                </a:solidFill>
              </a:rPr>
              <a:t>Пам</a:t>
            </a:r>
            <a:r>
              <a:rPr lang="en-US" sz="2400" b="1" dirty="0" smtClean="0">
                <a:solidFill>
                  <a:schemeClr val="tx1"/>
                </a:solidFill>
              </a:rPr>
              <a:t>’</a:t>
            </a:r>
            <a:r>
              <a:rPr lang="uk-UA" sz="2400" b="1" dirty="0" err="1" smtClean="0">
                <a:solidFill>
                  <a:schemeClr val="tx1"/>
                </a:solidFill>
              </a:rPr>
              <a:t>ятник</a:t>
            </a:r>
            <a:r>
              <a:rPr lang="uk-UA" sz="2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uk-UA" sz="2400" b="1" dirty="0" smtClean="0">
                <a:solidFill>
                  <a:srgbClr val="990033"/>
                </a:solidFill>
              </a:rPr>
              <a:t>Остапу Вересаю</a:t>
            </a:r>
            <a:endParaRPr lang="ru-RU" sz="2400" b="1" dirty="0">
              <a:solidFill>
                <a:srgbClr val="990033"/>
              </a:solidFill>
            </a:endParaRPr>
          </a:p>
        </p:txBody>
      </p:sp>
      <p:pic>
        <p:nvPicPr>
          <p:cNvPr id="7" name="Содержимое 6" descr="10.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677789"/>
            <a:ext cx="4291012" cy="3218259"/>
          </a:xfrm>
        </p:spPr>
      </p:pic>
      <p:pic>
        <p:nvPicPr>
          <p:cNvPr id="8" name="Содержимое 7" descr="10.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3571876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5300" dirty="0" smtClean="0">
                <a:solidFill>
                  <a:srgbClr val="002060"/>
                </a:solidFill>
              </a:rPr>
              <a:t>Домашнє  завдання: </a:t>
            </a:r>
            <a:r>
              <a:rPr lang="uk-UA" sz="5300" dirty="0" smtClean="0"/>
              <a:t/>
            </a:r>
            <a:br>
              <a:rPr lang="uk-UA" sz="5300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uk-UA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Опрацювати матеріал підручника § 18</a:t>
            </a:r>
            <a:br>
              <a:rPr lang="uk-UA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</a:t>
            </a:r>
            <a:r>
              <a:rPr lang="uk-UA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Використовуючи додаткову  літературу, підготувати інформацію про </a:t>
            </a:r>
            <a:r>
              <a:rPr lang="uk-UA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пам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</a:t>
            </a:r>
            <a:r>
              <a:rPr lang="uk-UA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ятку часів козацтва в нашому районі.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Содержимое 3" descr="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3681289"/>
            <a:ext cx="3929090" cy="3176711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85728"/>
            <a:ext cx="4861774" cy="52070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990033"/>
                </a:solidFill>
              </a:rPr>
              <a:t>Основні завдання:</a:t>
            </a:r>
            <a:endParaRPr lang="ru-RU" sz="3200" dirty="0">
              <a:solidFill>
                <a:srgbClr val="99003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928670"/>
            <a:ext cx="8143932" cy="5286412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uk-UA" sz="3200" b="1" dirty="0" smtClean="0">
                <a:solidFill>
                  <a:srgbClr val="002060"/>
                </a:solidFill>
              </a:rPr>
              <a:t>1. Показати діяльність та </a:t>
            </a:r>
          </a:p>
          <a:p>
            <a:pPr lvl="0">
              <a:spcBef>
                <a:spcPts val="600"/>
              </a:spcBef>
            </a:pPr>
            <a:r>
              <a:rPr lang="uk-UA" sz="3200" b="1" dirty="0" smtClean="0">
                <a:solidFill>
                  <a:srgbClr val="002060"/>
                </a:solidFill>
              </a:rPr>
              <a:t>значення братських шкіл, </a:t>
            </a:r>
          </a:p>
          <a:p>
            <a:pPr lvl="0">
              <a:spcBef>
                <a:spcPts val="600"/>
              </a:spcBef>
            </a:pPr>
            <a:r>
              <a:rPr lang="uk-UA" sz="3200" b="1" dirty="0" smtClean="0">
                <a:solidFill>
                  <a:srgbClr val="002060"/>
                </a:solidFill>
              </a:rPr>
              <a:t>колегіумів, академій;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lvl="0"/>
            <a:r>
              <a:rPr lang="uk-UA" sz="3200" b="1" dirty="0" smtClean="0">
                <a:solidFill>
                  <a:srgbClr val="002060"/>
                </a:solidFill>
              </a:rPr>
              <a:t>2. Розглянути джерела про вивчення історії козаччини;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lvl="0"/>
            <a:r>
              <a:rPr lang="uk-UA" sz="3200" b="1" dirty="0" smtClean="0">
                <a:solidFill>
                  <a:srgbClr val="002060"/>
                </a:solidFill>
              </a:rPr>
              <a:t>3. Охарактеризувати усну народну творчість козацької доби;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uk-UA" sz="3200" b="1" dirty="0" smtClean="0">
                <a:solidFill>
                  <a:srgbClr val="002060"/>
                </a:solidFill>
              </a:rPr>
              <a:t>4. Дізнатись детальніше про живопис та архітектуру доби </a:t>
            </a:r>
            <a:r>
              <a:rPr lang="uk-UA" sz="3200" b="1" dirty="0" err="1" smtClean="0">
                <a:solidFill>
                  <a:srgbClr val="002060"/>
                </a:solidFill>
              </a:rPr>
              <a:t>барокко</a:t>
            </a:r>
            <a:r>
              <a:rPr lang="uk-UA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3" descr="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143504" y="285728"/>
            <a:ext cx="3643338" cy="234715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6098"/>
          </a:xfrm>
        </p:spPr>
        <p:txBody>
          <a:bodyPr/>
          <a:lstStyle/>
          <a:p>
            <a:r>
              <a:rPr lang="uk-UA" b="1" dirty="0" smtClean="0"/>
              <a:t>Перевірка домашнього завдання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4282" y="1000108"/>
            <a:ext cx="4290556" cy="1354142"/>
          </a:xfrm>
        </p:spPr>
        <p:txBody>
          <a:bodyPr>
            <a:normAutofit/>
          </a:bodyPr>
          <a:lstStyle/>
          <a:p>
            <a:pPr marL="457200" lvl="0" indent="-457200"/>
            <a:r>
              <a:rPr lang="uk-UA" sz="2400" b="1" dirty="0" smtClean="0">
                <a:solidFill>
                  <a:srgbClr val="990033"/>
                </a:solidFill>
              </a:rPr>
              <a:t>      1.Слово «козак» у перекладі означає:  </a:t>
            </a:r>
          </a:p>
          <a:p>
            <a:pPr marL="457200" lvl="0" indent="-457200"/>
            <a:r>
              <a:rPr lang="uk-UA" sz="2400" b="1" dirty="0" smtClean="0">
                <a:solidFill>
                  <a:srgbClr val="990033"/>
                </a:solidFill>
              </a:rPr>
              <a:t>        </a:t>
            </a:r>
            <a:r>
              <a:rPr lang="uk-UA" sz="2400" b="1" dirty="0" smtClean="0">
                <a:solidFill>
                  <a:srgbClr val="002060"/>
                </a:solidFill>
              </a:rPr>
              <a:t>вільна людина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286248" y="1000108"/>
            <a:ext cx="4402140" cy="1492788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rgbClr val="990033"/>
                </a:solidFill>
              </a:rPr>
              <a:t>2. Перша  Запорозька Січ була заснована: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Дмитром (Байдою) Вишневецьким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2.1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85786" y="2500306"/>
            <a:ext cx="2680137" cy="3941762"/>
          </a:xfrm>
        </p:spPr>
      </p:pic>
      <p:pic>
        <p:nvPicPr>
          <p:cNvPr id="8" name="Содержимое 7" descr="2.2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4048" y="2492896"/>
            <a:ext cx="3024336" cy="3929090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16098"/>
          </a:xfrm>
        </p:spPr>
        <p:txBody>
          <a:bodyPr/>
          <a:lstStyle/>
          <a:p>
            <a:r>
              <a:rPr lang="uk-UA" b="1" dirty="0" smtClean="0"/>
              <a:t>Перевірка домашнього завдання:</a:t>
            </a:r>
            <a:endParaRPr lang="ru-RU" b="1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85720" y="928670"/>
            <a:ext cx="4500594" cy="1636234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rgbClr val="990033"/>
                </a:solidFill>
              </a:rPr>
              <a:t>3. Національно-визвольна війна українського народу розпочалася: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1648 р.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857752" y="1000108"/>
            <a:ext cx="3720769" cy="1068390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rgbClr val="990033"/>
                </a:solidFill>
              </a:rPr>
              <a:t>4</a:t>
            </a:r>
            <a:r>
              <a:rPr lang="uk-UA" sz="2400" b="1" dirty="0" smtClean="0">
                <a:solidFill>
                  <a:srgbClr val="990033"/>
                </a:solidFill>
              </a:rPr>
              <a:t>. Останній гетьман України: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К.Розумовський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2.3..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3000372"/>
            <a:ext cx="4038600" cy="3386939"/>
          </a:xfrm>
        </p:spPr>
      </p:pic>
      <p:pic>
        <p:nvPicPr>
          <p:cNvPr id="8" name="Содержимое 7" descr="2.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57818" y="2143116"/>
            <a:ext cx="2500330" cy="4429156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51691" y="0"/>
            <a:ext cx="9495691" cy="6858000"/>
          </a:xfr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0" y="0"/>
            <a:ext cx="8786842" cy="494116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Культура –</a:t>
            </a:r>
            <a:r>
              <a:rPr kumimoji="0" lang="uk-UA" sz="7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7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сукупність матеріальних та духовних цінностей, створених</a:t>
            </a: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uk-UA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людством</a:t>
            </a: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протягом його</a:t>
            </a: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uk-UA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історії.</a:t>
            </a:r>
            <a:endParaRPr kumimoji="0" lang="ru-RU" sz="44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764704"/>
          <a:ext cx="89644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8572528" cy="1071546"/>
          </a:xfrm>
        </p:spPr>
        <p:txBody>
          <a:bodyPr>
            <a:noAutofit/>
          </a:bodyPr>
          <a:lstStyle/>
          <a:p>
            <a:r>
              <a:rPr lang="uk-UA" sz="4400" dirty="0" smtClean="0">
                <a:solidFill>
                  <a:srgbClr val="002060"/>
                </a:solidFill>
              </a:rPr>
              <a:t>Література  козацької  доби: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80112" y="1196752"/>
            <a:ext cx="3122478" cy="4357718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990033"/>
                </a:solidFill>
              </a:rPr>
              <a:t>Літопис -</a:t>
            </a:r>
            <a:r>
              <a:rPr lang="uk-UA" sz="3200" b="1" dirty="0" smtClean="0">
                <a:solidFill>
                  <a:srgbClr val="990033"/>
                </a:solidFill>
              </a:rPr>
              <a:t> історико-літературний твір,</a:t>
            </a:r>
            <a:r>
              <a:rPr lang="ru-RU" sz="3200" b="1" dirty="0" smtClean="0">
                <a:solidFill>
                  <a:srgbClr val="990033"/>
                </a:solidFill>
              </a:rPr>
              <a:t> </a:t>
            </a:r>
            <a:r>
              <a:rPr lang="uk-UA" sz="3200" b="1" dirty="0" smtClean="0">
                <a:solidFill>
                  <a:srgbClr val="990033"/>
                </a:solidFill>
              </a:rPr>
              <a:t>в якому оповідь велася за роками.</a:t>
            </a:r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5155122" cy="4286280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0"/>
            <a:ext cx="8191528" cy="1757354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Усна  народна  творчість: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57884" y="1714488"/>
            <a:ext cx="2908164" cy="421484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sz="3200" b="1" dirty="0" smtClean="0">
                <a:solidFill>
                  <a:srgbClr val="C00000"/>
                </a:solidFill>
              </a:rPr>
              <a:t>Історичні пісні;</a:t>
            </a:r>
          </a:p>
          <a:p>
            <a:pPr>
              <a:buFontTx/>
              <a:buChar char="-"/>
            </a:pPr>
            <a:r>
              <a:rPr lang="uk-UA" sz="3200" b="1" dirty="0" smtClean="0">
                <a:solidFill>
                  <a:srgbClr val="C00000"/>
                </a:solidFill>
              </a:rPr>
              <a:t>- думи;</a:t>
            </a:r>
          </a:p>
          <a:p>
            <a:pPr>
              <a:buFontTx/>
              <a:buChar char="-"/>
            </a:pPr>
            <a:r>
              <a:rPr lang="uk-UA" sz="3200" b="1" dirty="0" smtClean="0">
                <a:solidFill>
                  <a:srgbClr val="C00000"/>
                </a:solidFill>
              </a:rPr>
              <a:t>- балади;</a:t>
            </a:r>
          </a:p>
          <a:p>
            <a:pPr>
              <a:buFontTx/>
              <a:buChar char="-"/>
            </a:pPr>
            <a:r>
              <a:rPr lang="uk-UA" sz="3200" b="1" dirty="0" smtClean="0">
                <a:solidFill>
                  <a:srgbClr val="C00000"/>
                </a:solidFill>
              </a:rPr>
              <a:t>- легенди;</a:t>
            </a:r>
          </a:p>
          <a:p>
            <a:pPr>
              <a:buFontTx/>
              <a:buChar char="-"/>
            </a:pPr>
            <a:r>
              <a:rPr lang="uk-UA" sz="3200" b="1" dirty="0" smtClean="0">
                <a:solidFill>
                  <a:srgbClr val="C00000"/>
                </a:solidFill>
              </a:rPr>
              <a:t>- перекази.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5340350" cy="388955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160</TotalTime>
  <Words>222</Words>
  <Application>Microsoft Office PowerPoint</Application>
  <PresentationFormat>Экран (4:3)</PresentationFormat>
  <Paragraphs>60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Тема:   «Культурне  життя козацької  України»</vt:lpstr>
      <vt:lpstr>Основні завдання:</vt:lpstr>
      <vt:lpstr>Перевірка домашнього завдання:</vt:lpstr>
      <vt:lpstr>Перевірка домашнього завдання:</vt:lpstr>
      <vt:lpstr>Слайд 6</vt:lpstr>
      <vt:lpstr>Слайд 7</vt:lpstr>
      <vt:lpstr>Література  козацької  доби:</vt:lpstr>
      <vt:lpstr>Усна  народна  творчість:</vt:lpstr>
      <vt:lpstr>Слайд 10</vt:lpstr>
      <vt:lpstr>Освіта  козацької  доби</vt:lpstr>
      <vt:lpstr>Образотворче  мистецтво</vt:lpstr>
      <vt:lpstr>Слайд 13</vt:lpstr>
      <vt:lpstr>Слайд 14</vt:lpstr>
      <vt:lpstr>Архітектура  “козацьке  барокко”:</vt:lpstr>
      <vt:lpstr>Хотинський замок</vt:lpstr>
      <vt:lpstr>Успенська  (Волоська)  церква  у  Львові </vt:lpstr>
      <vt:lpstr>Троїцький собор у Новомосковську </vt:lpstr>
      <vt:lpstr>Андрі́ївська це́рква  у  києві</vt:lpstr>
      <vt:lpstr>Музика  доби козаччини</vt:lpstr>
      <vt:lpstr>Домашнє  завдання:   1.Опрацювати матеріал підручника § 18  2.Використовуючи додаткову  літературу, підготувати інформацію про пам’ятку часів козацтва в нашому районі.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«Культурне життя козацької України»</dc:title>
  <cp:lastModifiedBy>SWeRG</cp:lastModifiedBy>
  <cp:revision>15</cp:revision>
  <dcterms:modified xsi:type="dcterms:W3CDTF">2013-02-17T10:37:37Z</dcterms:modified>
</cp:coreProperties>
</file>