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5A3A888-7BA0-472F-B7A8-64C246CEA399}" type="datetimeFigureOut">
              <a:rPr lang="uk-UA" smtClean="0"/>
              <a:pPr/>
              <a:t>10.02.2017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30A300E-C7A1-47E5-9958-016D9C53A7B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3629000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7030A0"/>
                </a:solidFill>
              </a:rPr>
              <a:t>Біографія українських митців</a:t>
            </a:r>
            <a:endParaRPr lang="uk-UA" sz="8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8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78" y="476672"/>
            <a:ext cx="8123586" cy="6120680"/>
          </a:xfrm>
        </p:spPr>
      </p:pic>
    </p:spTree>
    <p:extLst>
      <p:ext uri="{BB962C8B-B14F-4D97-AF65-F5344CB8AC3E}">
        <p14:creationId xmlns:p14="http://schemas.microsoft.com/office/powerpoint/2010/main" xmlns="" val="25101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7" y="412220"/>
            <a:ext cx="6408713" cy="6185132"/>
          </a:xfrm>
        </p:spPr>
      </p:pic>
    </p:spTree>
    <p:extLst>
      <p:ext uri="{BB962C8B-B14F-4D97-AF65-F5344CB8AC3E}">
        <p14:creationId xmlns:p14="http://schemas.microsoft.com/office/powerpoint/2010/main" xmlns="" val="34414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7768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22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568863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49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697089"/>
            <a:ext cx="3384376" cy="480769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Олексій Іванович Поляков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(1943 р.н.)</a:t>
            </a:r>
            <a:endParaRPr lang="uk-UA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99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6329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2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6682"/>
            <a:ext cx="7848872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74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71500"/>
            <a:ext cx="5976664" cy="595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41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6659"/>
            <a:ext cx="5400600" cy="609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39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Микола Корнелійович Пимоненко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(1862 – 1912р.)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897732"/>
            <a:ext cx="3528392" cy="4514758"/>
          </a:xfrm>
        </p:spPr>
      </p:pic>
    </p:spTree>
    <p:extLst>
      <p:ext uri="{BB962C8B-B14F-4D97-AF65-F5344CB8AC3E}">
        <p14:creationId xmlns:p14="http://schemas.microsoft.com/office/powerpoint/2010/main" xmlns="" val="16934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838687"/>
            <a:ext cx="4320480" cy="50193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Сергій </a:t>
            </a:r>
            <a:r>
              <a:rPr lang="uk-UA" b="1" i="1" dirty="0">
                <a:solidFill>
                  <a:srgbClr val="7030A0"/>
                </a:solidFill>
              </a:rPr>
              <a:t>І</a:t>
            </a:r>
            <a:r>
              <a:rPr lang="uk-UA" b="1" i="1" dirty="0" smtClean="0">
                <a:solidFill>
                  <a:srgbClr val="7030A0"/>
                </a:solidFill>
              </a:rPr>
              <a:t>ванович Васильківський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(1854 – 1917 р.)</a:t>
            </a:r>
            <a:endParaRPr lang="uk-UA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9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202" y="476672"/>
            <a:ext cx="7765213" cy="5976664"/>
          </a:xfrm>
        </p:spPr>
      </p:pic>
    </p:spTree>
    <p:extLst>
      <p:ext uri="{BB962C8B-B14F-4D97-AF65-F5344CB8AC3E}">
        <p14:creationId xmlns:p14="http://schemas.microsoft.com/office/powerpoint/2010/main" xmlns="" val="7865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825" y="404664"/>
            <a:ext cx="7943623" cy="6120680"/>
          </a:xfrm>
        </p:spPr>
      </p:pic>
    </p:spTree>
    <p:extLst>
      <p:ext uri="{BB962C8B-B14F-4D97-AF65-F5344CB8AC3E}">
        <p14:creationId xmlns:p14="http://schemas.microsoft.com/office/powerpoint/2010/main" xmlns="" val="3755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129" y="548680"/>
            <a:ext cx="7636295" cy="5880432"/>
          </a:xfrm>
        </p:spPr>
      </p:pic>
    </p:spTree>
    <p:extLst>
      <p:ext uri="{BB962C8B-B14F-4D97-AF65-F5344CB8AC3E}">
        <p14:creationId xmlns:p14="http://schemas.microsoft.com/office/powerpoint/2010/main" xmlns="" val="23792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2810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06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1926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08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706959"/>
            <a:ext cx="3816424" cy="489654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Осип Петрович Курилас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(1870 – 1951 р)</a:t>
            </a:r>
            <a:endParaRPr lang="uk-UA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5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04664"/>
            <a:ext cx="7267599" cy="6120680"/>
          </a:xfrm>
        </p:spPr>
      </p:pic>
    </p:spTree>
    <p:extLst>
      <p:ext uri="{BB962C8B-B14F-4D97-AF65-F5344CB8AC3E}">
        <p14:creationId xmlns:p14="http://schemas.microsoft.com/office/powerpoint/2010/main" xmlns="" val="3756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20688"/>
            <a:ext cx="8008736" cy="5832648"/>
          </a:xfrm>
        </p:spPr>
      </p:pic>
    </p:spTree>
    <p:extLst>
      <p:ext uri="{BB962C8B-B14F-4D97-AF65-F5344CB8AC3E}">
        <p14:creationId xmlns:p14="http://schemas.microsoft.com/office/powerpoint/2010/main" xmlns="" val="40243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4378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70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5167"/>
            <a:ext cx="8064896" cy="608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88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76672"/>
            <a:ext cx="8208912" cy="5976664"/>
          </a:xfrm>
        </p:spPr>
      </p:pic>
    </p:spTree>
    <p:extLst>
      <p:ext uri="{BB962C8B-B14F-4D97-AF65-F5344CB8AC3E}">
        <p14:creationId xmlns:p14="http://schemas.microsoft.com/office/powerpoint/2010/main" xmlns="" val="39575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806489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67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4708" y="2348880"/>
            <a:ext cx="6226574" cy="40324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5618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/>
              <a:t/>
            </a:r>
            <a:br>
              <a:rPr lang="uk-UA" dirty="0"/>
            </a:br>
            <a:r>
              <a:rPr lang="uk-UA" b="1" i="1" dirty="0" smtClean="0">
                <a:solidFill>
                  <a:srgbClr val="7030A0"/>
                </a:solidFill>
              </a:rPr>
              <a:t>Олександр Анатолійович Гнилицький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(1961 – 2009 р.)</a:t>
            </a:r>
            <a:br>
              <a:rPr lang="uk-UA" b="1" i="1" dirty="0" smtClean="0">
                <a:solidFill>
                  <a:srgbClr val="7030A0"/>
                </a:solidFill>
              </a:rPr>
            </a:br>
            <a:endParaRPr lang="uk-UA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5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29" y="548680"/>
            <a:ext cx="8225538" cy="6048672"/>
          </a:xfrm>
        </p:spPr>
      </p:pic>
    </p:spTree>
    <p:extLst>
      <p:ext uri="{BB962C8B-B14F-4D97-AF65-F5344CB8AC3E}">
        <p14:creationId xmlns:p14="http://schemas.microsoft.com/office/powerpoint/2010/main" xmlns="" val="38254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503747"/>
            <a:ext cx="6768752" cy="5871533"/>
          </a:xfrm>
        </p:spPr>
      </p:pic>
    </p:spTree>
    <p:extLst>
      <p:ext uri="{BB962C8B-B14F-4D97-AF65-F5344CB8AC3E}">
        <p14:creationId xmlns:p14="http://schemas.microsoft.com/office/powerpoint/2010/main" xmlns="" val="21563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04664"/>
            <a:ext cx="7489906" cy="6021885"/>
          </a:xfrm>
        </p:spPr>
      </p:pic>
    </p:spTree>
    <p:extLst>
      <p:ext uri="{BB962C8B-B14F-4D97-AF65-F5344CB8AC3E}">
        <p14:creationId xmlns:p14="http://schemas.microsoft.com/office/powerpoint/2010/main" xmlns="" val="36189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4850"/>
            <a:ext cx="7524911" cy="587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029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92" y="548680"/>
            <a:ext cx="7873416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19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Катерина Василівна Білокур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(1900 – 1961р.)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38829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33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620688"/>
            <a:ext cx="7632848" cy="5904656"/>
          </a:xfrm>
        </p:spPr>
      </p:pic>
    </p:spTree>
    <p:extLst>
      <p:ext uri="{BB962C8B-B14F-4D97-AF65-F5344CB8AC3E}">
        <p14:creationId xmlns:p14="http://schemas.microsoft.com/office/powerpoint/2010/main" xmlns="" val="41661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476672"/>
            <a:ext cx="6768752" cy="6072485"/>
          </a:xfrm>
        </p:spPr>
      </p:pic>
    </p:spTree>
    <p:extLst>
      <p:ext uri="{BB962C8B-B14F-4D97-AF65-F5344CB8AC3E}">
        <p14:creationId xmlns:p14="http://schemas.microsoft.com/office/powerpoint/2010/main" xmlns="" val="355925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76672"/>
            <a:ext cx="8280919" cy="6048672"/>
          </a:xfrm>
        </p:spPr>
      </p:pic>
    </p:spTree>
    <p:extLst>
      <p:ext uri="{BB962C8B-B14F-4D97-AF65-F5344CB8AC3E}">
        <p14:creationId xmlns:p14="http://schemas.microsoft.com/office/powerpoint/2010/main" xmlns="" val="6822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71500"/>
            <a:ext cx="5544616" cy="597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63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494675"/>
            <a:ext cx="7752860" cy="581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77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272808" cy="627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57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8424936" cy="6048672"/>
          </a:xfrm>
        </p:spPr>
      </p:pic>
    </p:spTree>
    <p:extLst>
      <p:ext uri="{BB962C8B-B14F-4D97-AF65-F5344CB8AC3E}">
        <p14:creationId xmlns:p14="http://schemas.microsoft.com/office/powerpoint/2010/main" xmlns="" val="39591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41682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45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06489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76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0880" y="1772816"/>
            <a:ext cx="3997178" cy="48965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Іван Степанович Марчук</a:t>
            </a:r>
            <a:br>
              <a:rPr lang="uk-UA" b="1" i="1" dirty="0" smtClean="0">
                <a:solidFill>
                  <a:srgbClr val="7030A0"/>
                </a:solidFill>
              </a:rPr>
            </a:br>
            <a:r>
              <a:rPr lang="uk-UA" b="1" i="1" dirty="0" smtClean="0">
                <a:solidFill>
                  <a:srgbClr val="7030A0"/>
                </a:solidFill>
              </a:rPr>
              <a:t>(1936 р.н)</a:t>
            </a:r>
            <a:endParaRPr lang="uk-UA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7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260648"/>
            <a:ext cx="5688632" cy="6264696"/>
          </a:xfrm>
        </p:spPr>
      </p:pic>
    </p:spTree>
    <p:extLst>
      <p:ext uri="{BB962C8B-B14F-4D97-AF65-F5344CB8AC3E}">
        <p14:creationId xmlns:p14="http://schemas.microsoft.com/office/powerpoint/2010/main" xmlns="" val="25800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76</TotalTime>
  <Words>21</Words>
  <Application>Microsoft Office PowerPoint</Application>
  <PresentationFormat>Экран (4:3)</PresentationFormat>
  <Paragraphs>8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Волна</vt:lpstr>
      <vt:lpstr>Біографія українських митців</vt:lpstr>
      <vt:lpstr>Сергій Іванович Васильківський (1854 – 1917 р.)</vt:lpstr>
      <vt:lpstr>Слайд 3</vt:lpstr>
      <vt:lpstr>Слайд 4</vt:lpstr>
      <vt:lpstr>Слайд 5</vt:lpstr>
      <vt:lpstr>Слайд 6</vt:lpstr>
      <vt:lpstr>Слайд 7</vt:lpstr>
      <vt:lpstr>Іван Степанович Марчук (1936 р.н)</vt:lpstr>
      <vt:lpstr>Слайд 9</vt:lpstr>
      <vt:lpstr>Слайд 10</vt:lpstr>
      <vt:lpstr>Слайд 11</vt:lpstr>
      <vt:lpstr>Слайд 12</vt:lpstr>
      <vt:lpstr>Слайд 13</vt:lpstr>
      <vt:lpstr>Олексій Іванович Поляков (1943 р.н.)</vt:lpstr>
      <vt:lpstr>Слайд 15</vt:lpstr>
      <vt:lpstr>Слайд 16</vt:lpstr>
      <vt:lpstr>Слайд 17</vt:lpstr>
      <vt:lpstr>Слайд 18</vt:lpstr>
      <vt:lpstr>Микола Корнелійович Пимоненко (1862 – 1912р.)</vt:lpstr>
      <vt:lpstr>Слайд 20</vt:lpstr>
      <vt:lpstr>Слайд 21</vt:lpstr>
      <vt:lpstr>Слайд 22</vt:lpstr>
      <vt:lpstr>Слайд 23</vt:lpstr>
      <vt:lpstr>Слайд 24</vt:lpstr>
      <vt:lpstr>Осип Петрович Курилас (1870 – 1951 р)</vt:lpstr>
      <vt:lpstr>Слайд 26</vt:lpstr>
      <vt:lpstr>Слайд 27</vt:lpstr>
      <vt:lpstr>Слайд 28</vt:lpstr>
      <vt:lpstr>Слайд 29</vt:lpstr>
      <vt:lpstr>Слайд 30</vt:lpstr>
      <vt:lpstr> Олександр Анатолійович Гнилицький (1961 – 2009 р.) </vt:lpstr>
      <vt:lpstr>Слайд 32</vt:lpstr>
      <vt:lpstr>Слайд 33</vt:lpstr>
      <vt:lpstr>Слайд 34</vt:lpstr>
      <vt:lpstr>Слайд 35</vt:lpstr>
      <vt:lpstr>Слайд 36</vt:lpstr>
      <vt:lpstr>Катерина Василівна Білокур (1900 – 1961р.)</vt:lpstr>
      <vt:lpstr>Слайд 38</vt:lpstr>
      <vt:lpstr>Слайд 39</vt:lpstr>
      <vt:lpstr>Слайд 40</vt:lpstr>
      <vt:lpstr>Слайд 41</vt:lpstr>
      <vt:lpstr>Слайд 42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Біографія українських митців</dc:title>
  <dc:creator>User</dc:creator>
  <cp:lastModifiedBy>SWeRG</cp:lastModifiedBy>
  <cp:revision>8</cp:revision>
  <dcterms:created xsi:type="dcterms:W3CDTF">2016-11-27T09:59:05Z</dcterms:created>
  <dcterms:modified xsi:type="dcterms:W3CDTF">2017-02-10T20:31:20Z</dcterms:modified>
</cp:coreProperties>
</file>